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C3B7B-B8E3-485B-B067-53C497970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E43B5-3CAE-49E8-8C1B-BF0D5571A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401F0-11B0-443A-A23C-DEA61E8B3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CB785A-967A-4675-ABC6-3D177ECD0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1BDC1D-1E8B-476B-91C4-5E5C02A51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C1C75E-C279-4F60-8F1F-CB5EB6B66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9460A1-FA75-447F-8FBE-E944FEE65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7683CD-9248-4B64-BF2E-35D6972D9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44A98D-624A-468C-B303-89CFA55C0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BB5EC6-85D2-46A8-BA2A-FA7579D17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66BB9E-50C1-431C-9BC8-1DE61CC7B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emf" /><Relationship Id="rId3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145001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临床护理实践指南之引流护理\n## 1.引流护理的基本概念与重要性\n### 1.1引流护理的定义与目的\n### 1.2引流护理在临床实践中的应用\n### 1.3引流护理的重要性及影响\n## 2.引流护理的种类与适应症\n### 2.1各种引流护理方法的介绍\n### 2.2各种引流护理方法的适应症\n### 2.3引流护理的禁忌症与注意事项\n## 3.引流护理的操作技术与技巧\n### 3.1引流护理的操作步骤与流程\n### 3.2引流护理的技巧与经验\n### 3.3引流护理的并发症预防与处理\n## 4.引流护理的观察与评估\n### 4.1引流护理的观察指标与方法\n### 4.2引流护理的效果评估与反馈\n### 4.3引流护理的持续改进与质量提升\n## 5.特殊患者的引流护理\n### 5.1重症患者的引流护理策略\n### 5.2老年患者的引流护理要点\n### 5.3儿童患者的引流护理注意事项\n## 6.引流护理的团队协作与沟通\n### 6.1引流护理的团队协作与分工\n### 6.2引流护理的医患沟通与心理护理\n### 6.3引流护理的护理教育与培训\n## 7.引流护理的未来发展趋势与挑战\n### 7.1引流护理的技术创新与进步\n### 7.2引流护理的个性化与精细化管理\n### 7.3引流护理的未来发展趋势与挑战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5500"/>
              <a:t>临床护理实践指南之引流护理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9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引流护理的基本概念与重要性</a:t>
            </a:r>
            <a:endParaRPr/>
          </a:p>
        </p:txBody>
      </p:sp>
      <p:sp>
        <p:nvSpPr>
          <p:cNvPr id="80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81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3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64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引流护理的定义与目的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5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引流护理是指通过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外科手术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或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内科治疗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手段，将患者体内的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多余液体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气体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或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组织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引出体外的护理过程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外科手术引流：如腹腔引流、胸腔引流等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内科治疗引流：如鼻饲引流、导尿管引流等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引流护理的目的是为了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减轻患者症状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促进伤口愈合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预防感染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以及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治疗疾病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减轻患者症状：如缓解腹胀、减轻呼吸困难等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促进伤口愈合：如减少腹腔压力、避免感染等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预防感染：如引流感染灶、减少细菌滋生等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治疗疾病：如治疗胸腔积液、腹腔积液等</a:t>
            </a:r>
            <a:endParaRPr/>
          </a:p>
        </p:txBody>
      </p:sp>
      <p:cxnSp>
        <p:nvCxnSpPr>
          <p:cNvPr id="166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引流护理在临床实践中的应用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6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引流护理在临床实践中广泛应用于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各种疾病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的治疗和护理过程中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消化系统疾病：如胰腺炎、肝硬化等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呼吸系统疾病：如肺炎、肺结核等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泌尿系统疾病：如肾结石、膀胱炎等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创伤及外科疾病：如严重创伤、脓肿等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引流护理在临床实践中的实施需要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严格的操作规程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精细的护理管理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严格的操作规程：如引流管的放置、引流液的观察等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精细的护理管理：如引流患者的心理护理、营养支持等</a:t>
            </a:r>
            <a:endParaRPr/>
          </a:p>
        </p:txBody>
      </p:sp>
      <p:cxnSp>
        <p:nvCxnSpPr>
          <p:cNvPr id="177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8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提高治疗效果：如引流感染灶、减轻症状等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促进康复进程：如减少并发症、提高生活质量等</a:t>
                </a:r>
                <a:endParaRPr/>
              </a:p>
            </p:txBody>
          </p:sp>
          <p:sp>
            <p:nvSpPr>
              <p:cNvPr id="18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引流护理对于患者的治疗效果和康复进程具有重要作用</a:t>
                </a:r>
                <a:endParaRPr/>
              </a:p>
            </p:txBody>
          </p:sp>
          <p:sp>
            <p:nvSpPr>
              <p:cNvPr id="18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生命安全：如引流过程中的感染、出血等并发症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生活质量：如引流带来的疼痛、心理负担等</a:t>
                </a:r>
                <a:endParaRPr/>
              </a:p>
            </p:txBody>
          </p:sp>
          <p:sp>
            <p:nvSpPr>
              <p:cNvPr id="18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引流护理的质量直接影响到患者的生命安全和生活质量</a:t>
                </a:r>
                <a:endParaRPr/>
              </a:p>
            </p:txBody>
          </p:sp>
          <p:sp>
            <p:nvSpPr>
              <p:cNvPr id="18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引流护理的重要性及影响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3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引流护理的种类与适应症</a:t>
            </a:r>
            <a:endParaRPr/>
          </a:p>
        </p:txBody>
      </p:sp>
      <p:sp>
        <p:nvSpPr>
          <p:cNvPr id="194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195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9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常见的引流护理方法包括被动引流和主动引流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被动引流：如自然引流、负压引流等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主动引流：如泵式引流、负压球式引流等</a:t>
                </a:r>
                <a:endParaRPr/>
              </a:p>
            </p:txBody>
          </p:sp>
        </p:grpSp>
        <p:grpSp>
          <p:nvGrpSpPr>
            <p:cNvPr id="20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不同的引流护理方法适用于不同的引流场景和患者类型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引流场景：如腹腔引流、胸腔引流等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患者类型：如重症患者、老年患者等</a:t>
                </a:r>
                <a:endParaRPr/>
              </a:p>
            </p:txBody>
          </p: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各种引流护理方法的介绍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0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被动引流适用于一般情况良好的患者，引流效果稳定且可靠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自然引流：如腹腔自然引流、胸腔自然引流等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负压引流：如腹腔负压引流、胸腔负压引流等</a:t>
                </a:r>
                <a:endParaRPr/>
              </a:p>
            </p:txBody>
          </p:sp>
        </p:grpSp>
        <p:grpSp>
          <p:nvGrpSpPr>
            <p:cNvPr id="21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主动引流适用于病情较重的患者，引流效果显著且快速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泵式引流：如腹腔泵式引流、胸腔泵式引流等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负压球式引流：如腹腔负压球式引流、胸腔负压球式引流等</a:t>
                </a:r>
                <a:endParaRPr/>
              </a:p>
            </p:txBody>
          </p: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各种引流护理方法的适应症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引流护理的禁忌症包括严重出血倾向、严重感染以及严重心肺功能不全等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严重出血倾向：如凝血功能障碍、血小板减少等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严重感染：如脓肿、感染性休克等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严重心肺功能不全：如心力衰竭、呼吸衰竭等</a:t>
                </a:r>
                <a:endParaRPr/>
              </a:p>
            </p:txBody>
          </p:sp>
        </p:grpSp>
        <p:grpSp>
          <p:nvGrpSpPr>
            <p:cNvPr id="21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引流护理的注意事项包括严格的无菌操作、保持引流管的通畅以及观察引流液的变化等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严格的无菌操作：如消毒、洗手等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保持引流管的通畅：如避免折叠、堵塞等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观察引流液的变化：如颜色、量、性质等</a:t>
                </a:r>
                <a:endParaRPr/>
              </a:p>
            </p:txBody>
          </p: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引流护理的禁忌症与注意事项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引流护理的操作技术与技巧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引流护理的操作步骤与流程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引流护理的操作步骤包括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准备器械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消毒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麻醉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放置引流管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以及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固定引流管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准备器械：如引流袋、引流管、手套等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消毒：如手术野消毒、器械消毒等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麻醉：如局部麻醉、全身麻醉等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放置引流管：如腹腔引流、胸腔引流等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固定引流管：如粘贴、固定器等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引流护理的操作流程需要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严格遵循操作规程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，确保患者的安全和舒适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严格遵循操作规程：如无菌操作、操作步骤等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确保患者的安全和舒适：如减少疼痛、心理护理等</a:t>
            </a:r>
            <a:endParaRPr/>
          </a:p>
        </p:txBody>
      </p:sp>
      <p:cxnSp>
        <p:nvCxnSpPr>
          <p:cNvPr id="1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引流护理的技巧包括选择合适的引流管、掌握合适的引流速度以及保持引流管的通畅等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选择合适的引流管：如管径、材质等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掌握合适的引流速度：如引流液的颜色、量等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保持引流管的通畅：如避免折叠、堵塞等</a:t>
                </a:r>
                <a:endParaRPr/>
              </a:p>
            </p:txBody>
          </p:sp>
        </p:grpSp>
        <p:grpSp>
          <p:nvGrpSpPr>
            <p:cNvPr id="2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引流护理的经验包括根据患者情况调整引流策略、密切观察患者病情变化以及及时处理引流相关并发症等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根据患者情况调整引流策略：如引流液的颜色、量等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密切观察患者病情变化：如生命体征、引流液的变化等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及时处理引流相关并发症：如感染、出血等</a:t>
                </a:r>
                <a:endParaRPr/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引流护理的技巧与经验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引流护理的并发症包括感染、出血、引流管堵塞以及皮肤损伤等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感染：如腹腔感染、胸腔感染等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出血：如腹腔出血、胸腔出血等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引流管堵塞：如管道折叠、异物堵塞等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皮肤损伤：如皮肤红肿、糜烂等</a:t>
                </a:r>
                <a:endParaRPr/>
              </a:p>
            </p:txBody>
          </p:sp>
        </p:grpSp>
        <p:grpSp>
          <p:nvGrpSpPr>
            <p:cNvPr id="3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引流护理的并发症预防与处理需要密切观察患者病情、保持引流管的通畅以及及时处理并发症等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密切观察患者病情：如生命体征、引流液的变化等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保持引流管的通畅：如避免折叠、堵塞等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及时处理并发症：如感染、出血等</a:t>
                </a:r>
                <a:endParaRPr/>
              </a:p>
            </p:txBody>
          </p:sp>
        </p:grpSp>
      </p:grpSp>
      <p:sp>
        <p:nvSpPr>
          <p:cNvPr id="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引流护理的并发症预防与处理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引流护理的观察与评估</a:t>
            </a:r>
            <a:endParaRPr/>
          </a:p>
        </p:txBody>
      </p:sp>
      <p:sp>
        <p:nvSpPr>
          <p:cNvPr id="3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04</a:t>
            </a:r>
            <a:endParaRPr kumimoji="1" lang="zh-CN" altLang="en-US"/>
          </a:p>
        </p:txBody>
      </p:sp>
      <p:cxnSp>
        <p:nvCxnSpPr>
          <p:cNvPr id="3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4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引流护理的观察指标包括引流液的颜色、量、性质以及引流速度等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引流液的颜色：如清亮、混浊、血性等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引流液的量：如每日引流量、总量等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引流液的性质：如酸性、碱性等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引流速度：如快、慢等</a:t>
                </a:r>
                <a:endParaRPr/>
              </a:p>
            </p:txBody>
          </p:sp>
        </p:grpSp>
        <p:grpSp>
          <p:nvGrpSpPr>
            <p:cNvPr id="4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引流护理的观察方法需要定期检查、记录以及分析引流液的变化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定期检查：如每小时检查一次等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记录：如记录引流液的颜色、量等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分析：如分析引流液的变化趋势等</a:t>
                </a:r>
                <a:endParaRPr/>
              </a:p>
            </p:txBody>
          </p:sp>
        </p:grpSp>
      </p:grpSp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引流护理的观察指标与方法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https://d.book118.com/166145001005010050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临床护理实践指南之引流护理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2024-09-15T02:25:58.864</cp:lastPrinted>
  <dcterms:created xsi:type="dcterms:W3CDTF">2024-09-14T18:25:58Z</dcterms:created>
  <dcterms:modified xsi:type="dcterms:W3CDTF">2024-09-14T18:26:00Z</dcterms:modified>
</cp:coreProperties>
</file>