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963D0-91E5-4EB0-A9CD-2A953E0A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8B56-2CFD-4FFA-8CB5-6FA3DDD6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E34E9-4534-4B44-B968-7CA843A40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9DA71-AAE4-4E14-9C38-2A0902F8F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28C7B-3673-4310-AACB-AFB6C1BBD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23A67-BB4B-45C9-898A-2D518B65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6D015-B8DE-4B5D-A481-0A5447F6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91B94-BE0B-41CC-A605-9B11D0D2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1B1E4-DD94-4393-8DDE-F1586412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FD26D-90B0-4B9E-AE59-030A8163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083F1-EDC0-4D46-A95A-A5B1F3F35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5235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临床医学专业认证自评报告与教师教学能力评估关联性分析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教师教学能力评估概述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临床医学专业认证与教师教学能力评估的关联性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提高临床医学专业教师教学能力的建议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通过临床医学专业认证自评报告与教师教学能力评估的关联性分析，发现教育教学中存在的问题，促进医学教育质量的持续改进。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分析自评报告与教师教学能力评估的关联性，有助于揭示教育教学改革的重点和方向，推动医学教育改革的深入进行。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将自评报告与教师教学能力评估相结合，有利于我国医学教育与国际接轨，提高我国医学教育的国际竞争力。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促进医学教育国际化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综合运用统计分析方法，对自评报告与教师教学能力评估的数据进行深入挖掘和分析，探讨二者之间的内在关联。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涵盖学校临床医学专业的培养目标、师资队伍、教学资源、教学管理与改革等方面的自评情况。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教师教学能力评估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包括学校对临床医学专业教师教学理念、教学方法、教学效果等方面的评估情况。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临床医学专业科研能力、学术成果、社会服务等方面的自我评价。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临床医学专业培养目标、课程设置、教学资源、师资队伍、学生管理等方面的自我评价。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临床医学专业教学质量监控、考试考核、实践教学等方面的自我评价。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自评报告涵盖了临床医学专业的各个方面，从教学到科研，从管理到服务，都进行了全面的自我评价。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自评报告以客观事实为依据，对临床医学专业的各个方面进行了实事求是的评价。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自评报告不仅是对过去工作的总结，更是对未来发展的思考和规划，体现了反思和改进的精神。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是临床医学专业认证的重要组成部分，对于专业的认证结果具有重要影响。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是学校和专业自我审视、自我完善的重要途径，有助于提高教学水平和人才培养质量。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是向社会展示临床医学专业办学实力和特色的重要窗口，有助于增强专业的社会认可度和影响力。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自评报告重要性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教师教学能力评估概述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评估教师对所授课程的熟悉程度，包括教材内容的理解、重点难点的把握等。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教学内容掌握情况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评价教师运用各种教学方法和手段的能力，如讲授、讨论、案例分析等。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考察教师的教学效果，包括学生成绩、学生评价、同行评价等方面。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教师是否充分备课，对教学内容有深入的理解和掌握。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教师是否认真负责，关注学生的学习情况，及时解答学生问题。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教师是否能够灵活运用多种教学方法，激发学生的学习兴趣和主动性。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教师是否能够帮助学生掌握知识，提高学生的能力和素质。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邀请同行专家对教师进行听课评课，从专业角度评价教师的教学能力。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鼓励教师积极参加教学比赛、教学成果展示等活动，展示自己的教学能力和成果。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教学督导评价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学校教学督导部门对教师进行定期或不定期的听课评课，对教师的教学能力进行评估和指导。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通过学生问卷调查、座谈会等方式收集学生对教师教学能力的评价意见。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临床医学专业认证与教师教学能力评估的关联性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https://d.book118.com/166145235235010044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2024-09-13T13:10:04.861</cp:lastPrinted>
  <dcterms:created xsi:type="dcterms:W3CDTF">2024-09-13T05:10:04Z</dcterms:created>
  <dcterms:modified xsi:type="dcterms:W3CDTF">2024-09-13T05:10:06Z</dcterms:modified>
</cp:coreProperties>
</file>