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CD12B-CADE-4193-A00F-214B8397E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5817C-BF56-43B1-BEA4-F890D7491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D863D-0B3C-43D3-BED4-F66204BB6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EEE274-7B9F-4728-8B88-F125B2862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01D75A-17C7-49FE-8F72-EAE1E36C8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008222-2787-4616-A4B7-EBC92D8CE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4DDFBC-C8BE-43F7-8B21-061DA8504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F400DD-A828-42F8-9DEB-05D6B46C7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BD06A-7ACF-4B8A-A55A-D0EB4F958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E0F47-A1FC-4767-B91A-4EF0A361A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F4DC6-CE9D-4CAD-BB50-4E95EF1B4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5201221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预防咳嗽健康宣教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咳嗽的常见原因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咳嗽的预防与控制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咳嗽的常见原因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63" r="308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感冒是咳嗽的常见原因之一，多由病毒感染引起。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感冒时，上呼吸道受到感染，导致喉咙炎症和肿胀，刺激咳嗽感受器引发咳嗽。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感冒引起的咳嗽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支气管炎是支气管发炎引起的咳嗽，通常伴随痰液。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支气管炎可能是由于感染、吸入刺激性气体或烟雾、过敏等原因引起，导致支气管黏膜炎症和分泌增多，引发咳嗽。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支气管炎引起的咳嗽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哮喘引起的咳嗽通常与气道高反应性和气道痉挛有关。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哮喘患者的气道对各种刺激因素过度反应，导致气道痉挛、肿胀和分泌增多，引发咳嗽。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哮喘引起的咳嗽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过敏引起的咳嗽通常与过敏原刺激有关。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过敏原如花粉、尘螨、动物皮毛等刺激气道，引发炎症和过敏反应，导致咳嗽。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过敏引起的咳嗽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咳嗽的预防措施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每天至少开窗通风2-3次，每次20-30分钟，保持室内空气新鲜。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在室内使用空气净化器，可以有效过滤空气中的细菌、病毒和过敏原。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均衡饮食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保证摄入足够的蛋白质、维生素和矿物质，多吃新鲜蔬菜、水果和全谷类食物。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每周进行至少150分钟的中等强度有氧运动，如快走、游泳、骑自行车等，增强体质。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096" b="120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避免接触过敏原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避免吸烟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避免接触吸烟者，避免吸入二手烟。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注意清洁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定期清洗床上用品、窗帘等家居物品，减少尘螨和霉菌滋生。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避免接触刺激性气体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避免长时间接触油烟、香烟烟雾等刺激性气体。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根据气温变化及时增减衣物，避免感冒。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24" r="146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经常用肥皂和流动水洗手，或者使用含有至少60%酒精的手部消毒液。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避免前往人群拥挤的场所，如商场、电影院等，减少交叉感染的风险。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避免拥挤场所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https://d.book118.com/166152012212010031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2024-08-30T13:24:08.396</cp:lastPrinted>
  <dcterms:created xsi:type="dcterms:W3CDTF">2024-08-30T05:24:08Z</dcterms:created>
  <dcterms:modified xsi:type="dcterms:W3CDTF">2024-08-30T05:24:10Z</dcterms:modified>
</cp:coreProperties>
</file>