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143F0-B0C2-4B14-9302-5CE8BD003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3037F-4A2A-4F18-82F1-97FC8D4D3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596AC-5B88-427D-A038-585E89508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2D605-0289-4DB7-8179-322D02A47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8E65DD-6E37-4228-9751-2407B1732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828C20-43A7-46D9-8789-5E306D749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464EFB-620C-4351-84FE-382B81C8D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8CBBE-9FDE-44FA-8F87-4ADB94809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A1AD3-49AB-4BC7-87B3-71AC6FEFB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38374-284B-4A00-BE47-55D9C9DDB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F97EF-1E4D-49AE-B671-0A28FF369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5210513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《组织的知识创造》ppt课件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组织知识创造概述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组织知识创造的模型与理论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组织知识创造的实践与案例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组织知识创造的挑战与解决方案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未来组织知识创造的趋势与展望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组织知识创造概述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动态性、系统性、共享性、创新性。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组织知识创造涉及组织内部各个层面和部门的知识交流与整合，需要构建一个系统的知识管理体系。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组织知识创造的目标是实现创新，通过知识的应用和转化，推动组织的变革和发展。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组织知识创造是指组织在内部通过共享、整合、应用知识资源，以实现创新、解决问题和提升竞争力的过程。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组织知识创造是一个持续不断的过程，随着环境的变化和组织的发展，知识也在不断更新和进化。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组织知识创造强调知识的共享和传播，通过知识的共享，提高组织整体的知识水平和创新能力。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共享和传播知识有助于增强组织内部的沟通和合作，提高组织的凝聚力。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组织知识创造能够推动组织的变革和发展，帮助组织适应不断变化的环境。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通过组织知识创造，组织可以不断提升自身的创新能力，从而在激烈的市场竞争中获得优势。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通过有效的知识管理和利用，组织可以优化工作流程，提高工作效率和质量。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促进组织变革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提高组织竞争力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提高组织效率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增强组织凝聚力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组织知识创造的重要性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从工业革命时期的知识积累，到现代的知识管理，组织知识创造的历史可以追溯到很久以前。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随着信息技术的发展和知识经济的崛起，组织知识创造正朝着数字化、智能化的方向发展。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未来的组织知识创造将更加注重知识的创新和转化，同时将更加依赖于先进的信息技术和方法。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组织知识创造的历史与发展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组织知识创造的模型与理论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内部化过程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内部化过程是将显性知识转化为隐性知识的最终阶段，通过实践、操作和体验等方式，将显性知识内化为个人的技能和经验。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社会化过程是知识创造的起点，它通过共享经验、观察和模仿等手段，将隐性知识转化为显性知识。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外部化过程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外部化过程是将隐性知识转化为显性知识的关键环节，通过比喻、类比和概念化等方式，将隐性知识表达出来。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组合化过程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组合化过程是将显性知识组合起来，形成新的显性知识的阶段。这一过程需要借助语言、文字和符号等工具，将不同的显性知识进行整合。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SECI模型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社会化过程通常发生在团队或组织内部，通过非正式的交流和互动来实现知识的传递和共享。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社会化过程是个人之间通过共享经验、观察和模仿等方式，将隐性知识转化为显性知识的过程。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在团队或组织中，可以通过开展培训、分享会和团队建设等活动，促进成员之间的交流和互动，从而推动隐性知识的显性化。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708" r="14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542" r="13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社会化过程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外部化过程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在团队或组织中，可以通过开展头脑风暴、研讨会等活动，鼓励成员积极表达自己的想法和观点，从而促进隐性知识的显性化表达。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外部化过程是将隐性知识转化为显性知识的关键环节，通过比喻、类比和概念化等方式，将隐性知识表达出来。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外部化过程需要借助一定的工具和技术，如思维导图、概念图等，帮助人们将隐性知识进行可视化表达。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组合化过程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组合化过程是将显性知识组合起来，形成新的显性知识的阶段。这一过程需要借助语言、文字和符号等工具，将不同的显性知识进行整合。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组合化过程需要一定的逻辑思维和分析能力，对显性知识进行分类、整理和归纳。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在团队或组织中，可以通过开展文献综述、项目总结等活动，对已有的显性知识进行整合和提炼，形成新的显性知识。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内部化过程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内部化过程是将显性知识转化为隐性知识的最终阶段，通过实践、操作和体验等方式，将显性知识内化为个人的技能和经验。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内部化过程需要个人通过实际操作和实践，不断摸索和总结经验，最终形成自己的技能和经验。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在团队或组织中，可以通过开展实践项目、操作培训等活动，提供实际操作的机会，促进显性知识的内化和个人技能的提升。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https://d.book118.com/166152105134010042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2024-09-10T02:21:45.919</cp:lastPrinted>
  <dcterms:created xsi:type="dcterms:W3CDTF">2024-09-09T18:21:45Z</dcterms:created>
  <dcterms:modified xsi:type="dcterms:W3CDTF">2024-09-09T18:21:48Z</dcterms:modified>
</cp:coreProperties>
</file>