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6405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0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tags" Target="tags/tag212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14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1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1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A5F825-9C29-43CC-BB96-80A60E9689F0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slideMaster" Target="../slideMasters/slideMaster2.xml" /><Relationship Id="rId2" Type="http://schemas.openxmlformats.org/officeDocument/2006/relationships/image" Target="../media/image1.png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tags" Target="../tags/tag6.xml" /><Relationship Id="rId8" Type="http://schemas.openxmlformats.org/officeDocument/2006/relationships/tags" Target="../tags/tag7.xml" /><Relationship Id="rId9" Type="http://schemas.openxmlformats.org/officeDocument/2006/relationships/tags" Target="../tags/tag8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.xml" /><Relationship Id="rId2" Type="http://schemas.openxmlformats.org/officeDocument/2006/relationships/tags" Target="../tags/tag10.xml" /><Relationship Id="rId3" Type="http://schemas.openxmlformats.org/officeDocument/2006/relationships/tags" Target="../tags/tag11.xml" /><Relationship Id="rId4" Type="http://schemas.openxmlformats.org/officeDocument/2006/relationships/tags" Target="../tags/tag12.xml" /><Relationship Id="rId5" Type="http://schemas.openxmlformats.org/officeDocument/2006/relationships/tags" Target="../tags/tag13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tags" Target="../tags/tag14.xml" /><Relationship Id="rId3" Type="http://schemas.openxmlformats.org/officeDocument/2006/relationships/tags" Target="../tags/tag15.xml" /><Relationship Id="rId4" Type="http://schemas.openxmlformats.org/officeDocument/2006/relationships/tags" Target="../tags/tag16.xml" /><Relationship Id="rId5" Type="http://schemas.openxmlformats.org/officeDocument/2006/relationships/tags" Target="../tags/tag17.xml" /><Relationship Id="rId6" Type="http://schemas.openxmlformats.org/officeDocument/2006/relationships/tags" Target="../tags/tag18.xml" /><Relationship Id="rId7" Type="http://schemas.openxmlformats.org/officeDocument/2006/relationships/tags" Target="../tags/tag19.xml" /><Relationship Id="rId8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0.xml" /><Relationship Id="rId2" Type="http://schemas.openxmlformats.org/officeDocument/2006/relationships/image" Target="../media/image1.png" /><Relationship Id="rId3" Type="http://schemas.openxmlformats.org/officeDocument/2006/relationships/tags" Target="../tags/tag21.xml" /><Relationship Id="rId4" Type="http://schemas.openxmlformats.org/officeDocument/2006/relationships/tags" Target="../tags/tag22.xml" /><Relationship Id="rId5" Type="http://schemas.openxmlformats.org/officeDocument/2006/relationships/tags" Target="../tags/tag23.xml" /><Relationship Id="rId6" Type="http://schemas.openxmlformats.org/officeDocument/2006/relationships/tags" Target="../tags/tag24.xml" /><Relationship Id="rId7" Type="http://schemas.openxmlformats.org/officeDocument/2006/relationships/tags" Target="../tags/tag25.xml" /><Relationship Id="rId8" Type="http://schemas.openxmlformats.org/officeDocument/2006/relationships/tags" Target="../tags/tag26.xml" /><Relationship Id="rId9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7.xml" /><Relationship Id="rId2" Type="http://schemas.openxmlformats.org/officeDocument/2006/relationships/tags" Target="../tags/tag28.xml" /><Relationship Id="rId3" Type="http://schemas.openxmlformats.org/officeDocument/2006/relationships/tags" Target="../tags/tag29.xml" /><Relationship Id="rId4" Type="http://schemas.openxmlformats.org/officeDocument/2006/relationships/tags" Target="../tags/tag30.xml" /><Relationship Id="rId5" Type="http://schemas.openxmlformats.org/officeDocument/2006/relationships/tags" Target="../tags/tag31.xml" /><Relationship Id="rId6" Type="http://schemas.openxmlformats.org/officeDocument/2006/relationships/tags" Target="../tags/tag32.xml" /><Relationship Id="rId7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3.xml" /><Relationship Id="rId2" Type="http://schemas.openxmlformats.org/officeDocument/2006/relationships/tags" Target="../tags/tag34.xml" /><Relationship Id="rId3" Type="http://schemas.openxmlformats.org/officeDocument/2006/relationships/tags" Target="../tags/tag35.xml" /><Relationship Id="rId4" Type="http://schemas.openxmlformats.org/officeDocument/2006/relationships/tags" Target="../tags/tag36.xml" /><Relationship Id="rId5" Type="http://schemas.openxmlformats.org/officeDocument/2006/relationships/tags" Target="../tags/tag37.xml" /><Relationship Id="rId6" Type="http://schemas.openxmlformats.org/officeDocument/2006/relationships/tags" Target="../tags/tag38.xml" /><Relationship Id="rId7" Type="http://schemas.openxmlformats.org/officeDocument/2006/relationships/tags" Target="../tags/tag39.xml" /><Relationship Id="rId8" Type="http://schemas.openxmlformats.org/officeDocument/2006/relationships/tags" Target="../tags/tag40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1.xml" /><Relationship Id="rId2" Type="http://schemas.openxmlformats.org/officeDocument/2006/relationships/tags" Target="../tags/tag42.xml" /><Relationship Id="rId3" Type="http://schemas.openxmlformats.org/officeDocument/2006/relationships/tags" Target="../tags/tag43.xml" /><Relationship Id="rId4" Type="http://schemas.openxmlformats.org/officeDocument/2006/relationships/tags" Target="../tags/tag44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5.xml" /><Relationship Id="rId2" Type="http://schemas.openxmlformats.org/officeDocument/2006/relationships/tags" Target="../tags/tag46.xml" /><Relationship Id="rId3" Type="http://schemas.openxmlformats.org/officeDocument/2006/relationships/tags" Target="../tags/tag47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7.xml" /><Relationship Id="rId10" Type="http://schemas.openxmlformats.org/officeDocument/2006/relationships/slideMaster" Target="../slideMasters/slideMaster2.xml" /><Relationship Id="rId2" Type="http://schemas.openxmlformats.org/officeDocument/2006/relationships/image" Target="../media/image1.png" /><Relationship Id="rId3" Type="http://schemas.openxmlformats.org/officeDocument/2006/relationships/tags" Target="../tags/tag58.xml" /><Relationship Id="rId4" Type="http://schemas.openxmlformats.org/officeDocument/2006/relationships/tags" Target="../tags/tag59.xml" /><Relationship Id="rId5" Type="http://schemas.openxmlformats.org/officeDocument/2006/relationships/tags" Target="../tags/tag60.xml" /><Relationship Id="rId6" Type="http://schemas.openxmlformats.org/officeDocument/2006/relationships/tags" Target="../tags/tag61.xml" /><Relationship Id="rId7" Type="http://schemas.openxmlformats.org/officeDocument/2006/relationships/tags" Target="../tags/tag62.xml" /><Relationship Id="rId8" Type="http://schemas.openxmlformats.org/officeDocument/2006/relationships/tags" Target="../tags/tag63.xml" /><Relationship Id="rId9" Type="http://schemas.openxmlformats.org/officeDocument/2006/relationships/tags" Target="../tags/tag64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4758587-2AE1-4B40-B055-6E95B207A7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FD14A1E-8A1F-4023-AE13-0DC8F52B57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6E9E08A-AEC5-4FA6-BE4D-C51613BAFD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64EED42-BEEF-4E6C-8D1C-D62B123D88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9BD99C9-E071-4F4B-86B4-71D72520FC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76A17E6-0928-4DF8-A47A-07182047C4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7304A3A-0A6C-4FDC-8EFB-277505DC01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433D3A3-B8F0-42AE-AC39-C2326022E9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CC4DF0A-77EC-4DD1-ABB7-16390451AF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408E351-8C84-4D79-AB02-4066EA6898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502E253-E86F-4739-93AE-0F2B346A8A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66" name="bg_#color-2083&amp;1012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88952" cy="6858000"/>
          </a:xfrm>
          <a:custGeom>
            <a:rect l="l" t="t" r="r" b="b"/>
            <a:pathLst>
              <a:path w="12188952" h="6858000">
                <a:moveTo>
                  <a:pt x="0" y="0"/>
                </a:moveTo>
                <a:lnTo>
                  <a:pt x="12188952" y="0"/>
                </a:lnTo>
                <a:lnTo>
                  <a:pt x="12188952" y="6858000"/>
                </a:lnTo>
                <a:lnTo>
                  <a:pt x="0" y="6858000"/>
                </a:lnTo>
                <a:lnTo>
                  <a:pt x="0" y="0"/>
                </a:lnTo>
              </a:path>
            </a:pathLst>
          </a:custGeom>
          <a:solidFill>
            <a:schemeClr val="accent1"/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97155" name="图片 7" descr="C:/Users/kingsoft/AppData/Local/Temp/fig2wpp/@png2x_bg-2083&amp;11355.png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88825" cy="6858000"/>
          </a:xfrm>
          <a:prstGeom prst="rect">
            <a:avLst/>
          </a:prstGeom>
        </p:spPr>
      </p:pic>
      <p:sp>
        <p:nvSpPr>
          <p:cNvPr id="1048668" name="标题 1"/>
          <p:cNvSpPr>
            <a:spLocks noGrp="1"/>
          </p:cNvSpPr>
          <p:nvPr>
            <p:ph type="ctrTitle" hasCustomPrompt="1"/>
            <p:custDataLst>
              <p:tags r:id="rId4"/>
            </p:custDataLst>
          </p:nvPr>
        </p:nvSpPr>
        <p:spPr>
          <a:xfrm>
            <a:off x="838200" y="1228725"/>
            <a:ext cx="10515600" cy="2300605"/>
          </a:xfrm>
        </p:spPr>
        <p:txBody>
          <a:bodyPr wrap="square" anchor="b">
            <a:normAutofit/>
          </a:bodyPr>
          <a:lstStyle>
            <a:lvl1pPr algn="ctr">
              <a:lnSpc>
                <a:spcPct val="100000"/>
              </a:lnSpc>
              <a:defRPr sz="7000">
                <a:solidFill>
                  <a:srgbClr val="FFFFFF"/>
                </a:solidFill>
                <a:latin typeface="+mj-ea"/>
                <a:ea typeface="+mj-ea"/>
                <a:cs typeface="+mj-ea"/>
              </a:defRPr>
            </a:lvl1pPr>
          </a:lstStyle>
          <a:p>
            <a:r>
              <a:rPr lang="zh-CN" altLang="en-US"/>
              <a:t>单击此处编辑母版标题</a:t>
            </a:r>
            <a:endParaRPr lang="zh-CN" altLang="en-US"/>
          </a:p>
        </p:txBody>
      </p:sp>
      <p:sp>
        <p:nvSpPr>
          <p:cNvPr id="1048670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2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048674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676" name="年号占位符 8"/>
          <p:cNvSpPr>
            <a:spLocks noGrp="1"/>
          </p:cNvSpPr>
          <p:nvPr>
            <p:ph type="body" sz="quarter" idx="15" hasCustomPrompt="1"/>
            <p:custDataLst>
              <p:tags r:id="rId8"/>
            </p:custDataLst>
          </p:nvPr>
        </p:nvSpPr>
        <p:spPr>
          <a:xfrm>
            <a:off x="838200" y="345938"/>
            <a:ext cx="10515600" cy="696566"/>
          </a:xfrm>
        </p:spPr>
        <p:txBody>
          <a:bodyPr wrap="square"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2400">
                <a:solidFill>
                  <a:srgbClr val="FFFFFF"/>
                </a:solidFill>
                <a:latin typeface="+mn-ea"/>
                <a:ea typeface="+mn-ea"/>
                <a:cs typeface="+mn-ea"/>
              </a:defRPr>
            </a:lvl1pPr>
          </a:lstStyle>
          <a:p>
            <a:pPr lvl="0"/>
            <a:r>
              <a:rPr lang="zh-CN" altLang="en-US"/>
              <a:t>年号</a:t>
            </a:r>
            <a:endParaRPr lang="zh-CN" altLang="en-US"/>
          </a:p>
        </p:txBody>
      </p:sp>
      <p:sp>
        <p:nvSpPr>
          <p:cNvPr id="1048678" name="文本占位符 14"/>
          <p:cNvSpPr>
            <a:spLocks noGrp="1"/>
          </p:cNvSpPr>
          <p:nvPr>
            <p:ph type="body" sz="quarter" idx="18" hasCustomPrompt="1"/>
            <p:custDataLst>
              <p:tags r:id="rId9"/>
            </p:custDataLst>
          </p:nvPr>
        </p:nvSpPr>
        <p:spPr>
          <a:xfrm>
            <a:off x="3835908" y="4054919"/>
            <a:ext cx="4517008" cy="591947"/>
          </a:xfrm>
          <a:prstGeom prst="roundRect">
            <a:avLst>
              <a:gd name="adj" fmla="val 50000"/>
            </a:avLst>
          </a:prstGeom>
          <a:solidFill>
            <a:schemeClr val="bg1"/>
          </a:solidFill>
        </p:spPr>
        <p:txBody>
          <a:bodyPr wrap="square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ct val="0"/>
              </a:spcBef>
              <a:buFontTx/>
              <a:buNone/>
              <a:defRPr>
                <a:solidFill>
                  <a:schemeClr val="accent1"/>
                </a:solidFill>
                <a:latin typeface="+mn-ea"/>
                <a:ea typeface="+mn-ea"/>
                <a:cs typeface="+mn-ea"/>
              </a:defRPr>
            </a:lvl1pPr>
          </a:lstStyle>
          <a:p>
            <a:pPr lvl="0"/>
            <a:r>
              <a:rPr lang="zh-CN" altLang="en-US"/>
              <a:t>署名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8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j-ea"/>
                <a:ea typeface="+mj-ea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82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</a:defRPr>
            </a:lvl1pPr>
            <a:lvl2pPr>
              <a:defRPr>
                <a:latin typeface="+mn-ea"/>
                <a:ea typeface="+mn-ea"/>
                <a:cs typeface="+mn-ea"/>
              </a:defRPr>
            </a:lvl2pPr>
            <a:lvl3pPr>
              <a:defRPr>
                <a:latin typeface="+mn-ea"/>
                <a:ea typeface="+mn-ea"/>
                <a:cs typeface="+mn-ea"/>
              </a:defRPr>
            </a:lvl3pPr>
            <a:lvl4pPr>
              <a:defRPr>
                <a:latin typeface="+mn-ea"/>
                <a:ea typeface="+mn-ea"/>
                <a:cs typeface="+mn-ea"/>
              </a:defRPr>
            </a:lvl4pPr>
            <a:lvl5pPr>
              <a:defRPr>
                <a:latin typeface="+mn-ea"/>
                <a:ea typeface="+mn-ea"/>
                <a:cs typeface="+mn-ea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pic>
        <p:nvPicPr>
          <p:cNvPr id="2097157" name="图片 3" descr="C:/Users/kingsoft/AppData/Local/Temp/fig2wpp/@png2x_bg1-2083&amp;10884.png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5248275"/>
            <a:ext cx="12188825" cy="1609090"/>
          </a:xfrm>
          <a:prstGeom prst="rect">
            <a:avLst/>
          </a:prstGeom>
        </p:spPr>
      </p:pic>
      <p:sp>
        <p:nvSpPr>
          <p:cNvPr id="1048690" name="Rectangle 17_#color-2083&amp;10168"/>
          <p:cNvSpPr/>
          <p:nvPr userDrawn="1">
            <p:custDataLst>
              <p:tags r:id="rId3"/>
            </p:custDataLst>
          </p:nvPr>
        </p:nvSpPr>
        <p:spPr>
          <a:xfrm>
            <a:off x="1527048" y="1655064"/>
            <a:ext cx="978408" cy="118872"/>
          </a:xfrm>
          <a:prstGeom prst="roundRect">
            <a:avLst>
              <a:gd name="adj" fmla="val 48462"/>
            </a:avLst>
          </a:prstGeom>
          <a:solidFill>
            <a:schemeClr val="accent1"/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4869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488948" y="149225"/>
            <a:ext cx="10195052" cy="1382649"/>
          </a:xfrm>
        </p:spPr>
        <p:txBody>
          <a:bodyPr wrap="square" anchor="b">
            <a:normAutofit/>
          </a:bodyPr>
          <a:lstStyle>
            <a:lvl1pPr>
              <a:defRPr sz="4300">
                <a:solidFill>
                  <a:schemeClr val="tx1"/>
                </a:solidFill>
                <a:latin typeface="+mj-ea"/>
                <a:ea typeface="+mj-ea"/>
                <a:cs typeface="+mj-ea"/>
              </a:defRPr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sp>
        <p:nvSpPr>
          <p:cNvPr id="1048700" name="bg_#color-2083&amp;10185"/>
          <p:cNvSpPr/>
          <p:nvPr userDrawn="1">
            <p:custDataLst>
              <p:tags r:id="rId1"/>
            </p:custDataLst>
          </p:nvPr>
        </p:nvSpPr>
        <p:spPr>
          <a:xfrm>
            <a:off x="1524" y="0"/>
            <a:ext cx="12188952" cy="6858000"/>
          </a:xfrm>
          <a:custGeom>
            <a:rect l="l" t="t" r="r" b="b"/>
            <a:pathLst>
              <a:path w="12188952" h="6858000">
                <a:moveTo>
                  <a:pt x="0" y="0"/>
                </a:moveTo>
                <a:lnTo>
                  <a:pt x="12188952" y="0"/>
                </a:lnTo>
                <a:lnTo>
                  <a:pt x="12188952" y="6858000"/>
                </a:lnTo>
                <a:lnTo>
                  <a:pt x="0" y="6858000"/>
                </a:lnTo>
                <a:lnTo>
                  <a:pt x="0" y="0"/>
                </a:lnTo>
              </a:path>
            </a:pathLst>
          </a:custGeom>
          <a:solidFill>
            <a:schemeClr val="accent1"/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97159" name="图片 8" descr="C:/Users/kingsoft/AppData/Local/Temp/fig2wpp/@png2x_bg-2083&amp;11381.png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588" y="0"/>
            <a:ext cx="12188825" cy="6858000"/>
          </a:xfrm>
          <a:prstGeom prst="rect">
            <a:avLst/>
          </a:prstGeom>
        </p:spPr>
      </p:pic>
      <p:sp>
        <p:nvSpPr>
          <p:cNvPr id="104870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1619250" y="3598545"/>
            <a:ext cx="9735185" cy="2066925"/>
          </a:xfrm>
        </p:spPr>
        <p:txBody>
          <a:bodyPr wrap="square" anchor="t">
            <a:normAutofit/>
          </a:bodyPr>
          <a:lstStyle>
            <a:lvl1pPr algn="l">
              <a:defRPr sz="5400">
                <a:solidFill>
                  <a:srgbClr val="FFFFFF"/>
                </a:solidFill>
                <a:latin typeface="+mj-ea"/>
                <a:ea typeface="+mj-ea"/>
                <a:cs typeface="+mj-ea"/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altLang="zh-CN"/>
          </a:p>
        </p:txBody>
      </p:sp>
      <p:sp>
        <p:nvSpPr>
          <p:cNvPr id="1048704" name="节编号 3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1619250" y="441960"/>
            <a:ext cx="10325100" cy="3040380"/>
          </a:xfrm>
        </p:spPr>
        <p:txBody>
          <a:bodyPr wrap="square" anchor="b">
            <a:normAutofit/>
          </a:bodyPr>
          <a:lstStyle>
            <a:lvl1pPr marL="0" indent="0" algn="l">
              <a:buNone/>
              <a:defRPr sz="11900" b="1">
                <a:solidFill>
                  <a:srgbClr val="FFFFFF"/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lang="zh-CN" altLang="en-US"/>
              <a:t>节编号</a:t>
            </a:r>
            <a:endParaRPr lang="en-US" altLang="zh-CN"/>
          </a:p>
        </p:txBody>
      </p:sp>
      <p:sp>
        <p:nvSpPr>
          <p:cNvPr id="1048706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8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10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1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>
            <a:lvl1pPr>
              <a:defRPr lang="zh-CN" altLang="en-US"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14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94800" y="1364400"/>
            <a:ext cx="5181600" cy="4813200"/>
          </a:xfrm>
        </p:spPr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</a:defRPr>
            </a:lvl1pPr>
            <a:lvl2pPr>
              <a:defRPr>
                <a:latin typeface="+mn-ea"/>
                <a:ea typeface="+mn-ea"/>
                <a:cs typeface="+mn-ea"/>
              </a:defRPr>
            </a:lvl2pPr>
            <a:lvl3pPr>
              <a:defRPr>
                <a:latin typeface="+mn-ea"/>
                <a:ea typeface="+mn-ea"/>
                <a:cs typeface="+mn-ea"/>
              </a:defRPr>
            </a:lvl3pPr>
            <a:lvl4pPr>
              <a:defRPr>
                <a:latin typeface="+mn-ea"/>
                <a:ea typeface="+mn-ea"/>
                <a:cs typeface="+mn-ea"/>
              </a:defRPr>
            </a:lvl4pPr>
            <a:lvl5pPr>
              <a:defRPr>
                <a:latin typeface="+mn-ea"/>
                <a:ea typeface="+mn-ea"/>
                <a:cs typeface="+mn-ea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>
                <a:sym typeface="+mn-ea"/>
              </a:rPr>
              <a:t>第</a:t>
            </a:r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1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315602" y="1364400"/>
            <a:ext cx="5181600" cy="4813200"/>
          </a:xfrm>
        </p:spPr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</a:defRPr>
            </a:lvl1pPr>
            <a:lvl2pPr>
              <a:defRPr>
                <a:latin typeface="+mn-ea"/>
                <a:ea typeface="+mn-ea"/>
                <a:cs typeface="+mn-ea"/>
              </a:defRPr>
            </a:lvl2pPr>
            <a:lvl3pPr>
              <a:defRPr>
                <a:latin typeface="+mn-ea"/>
                <a:ea typeface="+mn-ea"/>
                <a:cs typeface="+mn-ea"/>
              </a:defRPr>
            </a:lvl3pPr>
            <a:lvl4pPr>
              <a:defRPr>
                <a:latin typeface="+mn-ea"/>
                <a:ea typeface="+mn-ea"/>
                <a:cs typeface="+mn-ea"/>
              </a:defRPr>
            </a:lvl4pPr>
            <a:lvl5pPr>
              <a:defRPr>
                <a:latin typeface="+mn-ea"/>
                <a:ea typeface="+mn-ea"/>
                <a:cs typeface="+mn-ea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>
                <a:sym typeface="+mn-ea"/>
              </a:rPr>
              <a:t>第</a:t>
            </a:r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1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2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2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94800" y="360000"/>
            <a:ext cx="10800000" cy="720000"/>
          </a:xfrm>
        </p:spPr>
        <p:txBody>
          <a:bodyPr vert="horz" wrap="square" lIns="0" tIns="0" rIns="0" bIns="0" rtlCol="0" anchor="b">
            <a:normAutofit/>
          </a:bodyPr>
          <a:lstStyle>
            <a:lvl1pPr>
              <a:defRPr lang="zh-CN" altLang="en-US"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2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94800" y="1364400"/>
            <a:ext cx="5157787" cy="540000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>
                <a:latin typeface="+mn-ea"/>
                <a:ea typeface="+mn-ea"/>
                <a:cs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2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94800" y="2061275"/>
            <a:ext cx="5157787" cy="4128388"/>
          </a:xfrm>
        </p:spPr>
        <p:txBody>
          <a:bodyPr wrap="square">
            <a:normAutofit/>
          </a:bodyPr>
          <a:lstStyle>
            <a:lvl1pPr>
              <a:defRPr sz="2200">
                <a:latin typeface="+mn-ea"/>
                <a:ea typeface="+mn-ea"/>
                <a:cs typeface="+mn-ea"/>
              </a:defRPr>
            </a:lvl1pPr>
            <a:lvl2pPr>
              <a:defRPr>
                <a:latin typeface="+mn-ea"/>
                <a:ea typeface="+mn-ea"/>
                <a:cs typeface="+mn-ea"/>
              </a:defRPr>
            </a:lvl2pPr>
            <a:lvl3pPr>
              <a:defRPr>
                <a:latin typeface="+mn-ea"/>
                <a:ea typeface="+mn-ea"/>
                <a:cs typeface="+mn-ea"/>
              </a:defRPr>
            </a:lvl3pPr>
            <a:lvl4pPr>
              <a:defRPr>
                <a:latin typeface="+mn-ea"/>
                <a:ea typeface="+mn-ea"/>
                <a:cs typeface="+mn-ea"/>
              </a:defRPr>
            </a:lvl4pPr>
            <a:lvl5pPr>
              <a:defRPr>
                <a:latin typeface="+mn-ea"/>
                <a:ea typeface="+mn-ea"/>
                <a:cs typeface="+mn-ea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>
                <a:sym typeface="+mn-ea"/>
              </a:rPr>
              <a:t>第</a:t>
            </a:r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30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311612" y="1364400"/>
            <a:ext cx="5183188" cy="540000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>
                <a:latin typeface="+mn-ea"/>
                <a:ea typeface="+mn-ea"/>
                <a:cs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732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311612" y="2061275"/>
            <a:ext cx="5183188" cy="4128388"/>
          </a:xfrm>
        </p:spPr>
        <p:txBody>
          <a:bodyPr wrap="square">
            <a:normAutofit/>
          </a:bodyPr>
          <a:lstStyle>
            <a:lvl1pPr>
              <a:defRPr sz="2200">
                <a:latin typeface="+mn-ea"/>
                <a:ea typeface="+mn-ea"/>
                <a:cs typeface="+mn-ea"/>
              </a:defRPr>
            </a:lvl1pPr>
            <a:lvl2pPr>
              <a:defRPr>
                <a:latin typeface="+mn-ea"/>
                <a:ea typeface="+mn-ea"/>
                <a:cs typeface="+mn-ea"/>
              </a:defRPr>
            </a:lvl2pPr>
            <a:lvl3pPr>
              <a:defRPr>
                <a:latin typeface="+mn-ea"/>
                <a:ea typeface="+mn-ea"/>
                <a:cs typeface="+mn-ea"/>
              </a:defRPr>
            </a:lvl3pPr>
            <a:lvl4pPr>
              <a:defRPr>
                <a:latin typeface="+mn-ea"/>
                <a:ea typeface="+mn-ea"/>
                <a:cs typeface="+mn-ea"/>
              </a:defRPr>
            </a:lvl4pPr>
            <a:lvl5pPr>
              <a:defRPr>
                <a:latin typeface="+mn-ea"/>
                <a:ea typeface="+mn-ea"/>
                <a:cs typeface="+mn-ea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>
                <a:sym typeface="+mn-ea"/>
              </a:rPr>
              <a:t>第</a:t>
            </a:r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3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3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4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j-ea"/>
                <a:ea typeface="+mj-ea"/>
                <a:cs typeface="+mj-ea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4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48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0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2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54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</a:defRPr>
            </a:lvl1pPr>
            <a:lvl2pPr>
              <a:defRPr>
                <a:latin typeface="+mn-ea"/>
                <a:ea typeface="+mn-ea"/>
                <a:cs typeface="+mn-ea"/>
              </a:defRPr>
            </a:lvl2pPr>
            <a:lvl3pPr>
              <a:defRPr>
                <a:latin typeface="+mn-ea"/>
                <a:ea typeface="+mn-ea"/>
                <a:cs typeface="+mn-ea"/>
              </a:defRPr>
            </a:lvl3pPr>
            <a:lvl4pPr>
              <a:defRPr>
                <a:latin typeface="+mn-ea"/>
                <a:ea typeface="+mn-ea"/>
                <a:cs typeface="+mn-ea"/>
              </a:defRPr>
            </a:lvl4pPr>
            <a:lvl5pPr>
              <a:defRPr>
                <a:latin typeface="+mn-ea"/>
                <a:ea typeface="+mn-ea"/>
                <a:cs typeface="+mn-ea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>
                <a:sym typeface="+mn-ea"/>
              </a:rPr>
              <a:t>第</a:t>
            </a:r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756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8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0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6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94800" y="360000"/>
            <a:ext cx="10800000" cy="720000"/>
          </a:xfrm>
        </p:spPr>
        <p:txBody>
          <a:bodyPr vert="horz" wrap="square" lIns="0" tIns="0" rIns="0" bIns="0" rtlCol="0" anchor="b">
            <a:normAutofit/>
          </a:bodyPr>
          <a:lstStyle>
            <a:lvl1pPr>
              <a:defRPr lang="zh-CN" altLang="en-US"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76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4800" y="1296000"/>
            <a:ext cx="10800000" cy="576000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>
                <a:latin typeface="+mn-ea"/>
                <a:ea typeface="+mn-ea"/>
                <a:cs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单击此处编辑副标题</a:t>
            </a:r>
            <a:endParaRPr lang="zh-CN" altLang="en-US"/>
          </a:p>
        </p:txBody>
      </p:sp>
      <p:sp>
        <p:nvSpPr>
          <p:cNvPr id="104876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7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sp>
        <p:nvSpPr>
          <p:cNvPr id="1048772" name="bg_#color-2083&amp;1012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88952" cy="6858000"/>
          </a:xfrm>
          <a:custGeom>
            <a:rect l="l" t="t" r="r" b="b"/>
            <a:pathLst>
              <a:path w="12188952" h="6858000">
                <a:moveTo>
                  <a:pt x="0" y="0"/>
                </a:moveTo>
                <a:lnTo>
                  <a:pt x="12188952" y="0"/>
                </a:lnTo>
                <a:lnTo>
                  <a:pt x="12188952" y="6858000"/>
                </a:lnTo>
                <a:lnTo>
                  <a:pt x="0" y="6858000"/>
                </a:lnTo>
                <a:lnTo>
                  <a:pt x="0" y="0"/>
                </a:lnTo>
              </a:path>
            </a:pathLst>
          </a:custGeom>
          <a:solidFill>
            <a:schemeClr val="accent1"/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97161" name="图片 7" descr="C:/Users/kingsoft/AppData/Local/Temp/fig2wpp/@png2x_bg-2083&amp;11355.png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88825" cy="6858000"/>
          </a:xfrm>
          <a:prstGeom prst="rect">
            <a:avLst/>
          </a:prstGeom>
        </p:spPr>
      </p:pic>
      <p:sp>
        <p:nvSpPr>
          <p:cNvPr id="1048774" name="标题 1"/>
          <p:cNvSpPr>
            <a:spLocks noGrp="1"/>
          </p:cNvSpPr>
          <p:nvPr>
            <p:ph type="ctrTitle" hasCustomPrompt="1"/>
            <p:custDataLst>
              <p:tags r:id="rId4"/>
            </p:custDataLst>
          </p:nvPr>
        </p:nvSpPr>
        <p:spPr>
          <a:xfrm>
            <a:off x="838198" y="1316350"/>
            <a:ext cx="10515000" cy="2139650"/>
          </a:xfrm>
        </p:spPr>
        <p:txBody>
          <a:bodyPr wrap="square" anchor="b">
            <a:normAutofit/>
          </a:bodyPr>
          <a:lstStyle>
            <a:lvl1pPr algn="ctr">
              <a:lnSpc>
                <a:spcPct val="100000"/>
              </a:lnSpc>
              <a:defRPr sz="7000">
                <a:solidFill>
                  <a:srgbClr val="FFFFFF"/>
                </a:solidFill>
                <a:latin typeface="+mj-ea"/>
                <a:ea typeface="+mj-ea"/>
                <a:cs typeface="+mj-ea"/>
              </a:defRPr>
            </a:lvl1pPr>
          </a:lstStyle>
          <a:p>
            <a:r>
              <a:rPr lang="zh-CN" altLang="en-US"/>
              <a:t>单击编辑母版标题</a:t>
            </a:r>
            <a:endParaRPr lang="zh-CN" altLang="en-US"/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782" name="年号占位符 8"/>
          <p:cNvSpPr>
            <a:spLocks noGrp="1"/>
          </p:cNvSpPr>
          <p:nvPr>
            <p:ph type="body" sz="quarter" idx="15" hasCustomPrompt="1"/>
            <p:custDataLst>
              <p:tags r:id="rId8"/>
            </p:custDataLst>
          </p:nvPr>
        </p:nvSpPr>
        <p:spPr>
          <a:xfrm>
            <a:off x="838198" y="465900"/>
            <a:ext cx="10514999" cy="504000"/>
          </a:xfrm>
        </p:spPr>
        <p:txBody>
          <a:bodyPr wrap="square"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2400">
                <a:solidFill>
                  <a:srgbClr val="FFFFFF"/>
                </a:solidFill>
                <a:latin typeface="+mn-ea"/>
                <a:ea typeface="+mn-ea"/>
                <a:cs typeface="+mn-ea"/>
              </a:defRPr>
            </a:lvl1pPr>
          </a:lstStyle>
          <a:p>
            <a:pPr lvl="0"/>
            <a:r>
              <a:rPr lang="zh-CN" altLang="en-US"/>
              <a:t>年号</a:t>
            </a:r>
            <a:endParaRPr lang="zh-CN" altLang="en-US"/>
          </a:p>
        </p:txBody>
      </p:sp>
      <p:sp>
        <p:nvSpPr>
          <p:cNvPr id="1048784" name="文本占位符 14"/>
          <p:cNvSpPr>
            <a:spLocks noGrp="1"/>
          </p:cNvSpPr>
          <p:nvPr>
            <p:ph type="body" sz="quarter" idx="18" hasCustomPrompt="1"/>
            <p:custDataLst>
              <p:tags r:id="rId9"/>
            </p:custDataLst>
          </p:nvPr>
        </p:nvSpPr>
        <p:spPr>
          <a:xfrm>
            <a:off x="3835908" y="4054919"/>
            <a:ext cx="4517008" cy="591947"/>
          </a:xfrm>
          <a:prstGeom prst="roundRect">
            <a:avLst>
              <a:gd name="adj" fmla="val 50000"/>
            </a:avLst>
          </a:prstGeom>
          <a:solidFill>
            <a:schemeClr val="bg1"/>
          </a:solidFill>
        </p:spPr>
        <p:txBody>
          <a:bodyPr wrap="square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ct val="0"/>
              </a:spcBef>
              <a:buFontTx/>
              <a:buNone/>
              <a:defRPr>
                <a:solidFill>
                  <a:schemeClr val="accent1"/>
                </a:solidFill>
                <a:latin typeface="+mn-ea"/>
                <a:ea typeface="+mn-ea"/>
                <a:cs typeface="+mn-ea"/>
              </a:defRPr>
            </a:lvl1pPr>
          </a:lstStyle>
          <a:p>
            <a:pPr lvl="0"/>
            <a:r>
              <a:rPr lang="zh-CN" altLang="en-US"/>
              <a:t>署名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3.png" /><Relationship Id="rId13" Type="http://schemas.openxmlformats.org/officeDocument/2006/relationships/tags" Target="../tags/tag65.xml" /><Relationship Id="rId14" Type="http://schemas.openxmlformats.org/officeDocument/2006/relationships/tags" Target="../tags/tag66.xml" /><Relationship Id="rId15" Type="http://schemas.openxmlformats.org/officeDocument/2006/relationships/tags" Target="../tags/tag67.xml" /><Relationship Id="rId16" Type="http://schemas.openxmlformats.org/officeDocument/2006/relationships/tags" Target="../tags/tag68.xml" /><Relationship Id="rId17" Type="http://schemas.openxmlformats.org/officeDocument/2006/relationships/tags" Target="../tags/tag69.xml" /><Relationship Id="rId18" Type="http://schemas.openxmlformats.org/officeDocument/2006/relationships/tags" Target="../tags/tag70.xml" /><Relationship Id="rId19" Type="http://schemas.openxmlformats.org/officeDocument/2006/relationships/tags" Target="../tags/tag71.xml" /><Relationship Id="rId2" Type="http://schemas.openxmlformats.org/officeDocument/2006/relationships/slideLayout" Target="../slideLayouts/slideLayout13.xml" /><Relationship Id="rId20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8" descr="C:/Users/kingsoft/AppData/Local/Temp/fig2wpp/Vector_#color-2083&amp;11386.png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0" y="5248275"/>
            <a:ext cx="12188825" cy="1609090"/>
          </a:xfrm>
          <a:prstGeom prst="rect">
            <a:avLst/>
          </a:prstGeom>
        </p:spPr>
      </p:pic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69480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694800" y="1364400"/>
            <a:ext cx="10800000" cy="4813200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6972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751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F26B5-172A-4DC2-B0B7-181CFC56B87C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6395" r:id="rId2"/>
    <p:sldLayoutId id="2147486396" r:id="rId3"/>
    <p:sldLayoutId id="2147486397" r:id="rId4"/>
    <p:sldLayoutId id="2147486398" r:id="rId5"/>
    <p:sldLayoutId id="2147486399" r:id="rId6"/>
    <p:sldLayoutId id="2147486400" r:id="rId7"/>
    <p:sldLayoutId id="2147486401" r:id="rId8"/>
    <p:sldLayoutId id="2147486402" r:id="rId9"/>
    <p:sldLayoutId id="2147486403" r:id="rId10"/>
    <p:sldLayoutId id="2147486404" r:id="rId11"/>
  </p:sldLayoutIdLst>
  <p:transition/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1" kern="1200">
          <a:solidFill>
            <a:schemeClr val="tx1"/>
          </a:solidFill>
          <a:latin typeface="+mj-ea"/>
          <a:ea typeface="+mj-ea"/>
          <a:cs typeface="+mj-ea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ea"/>
          <a:ea typeface="+mn-ea"/>
          <a:cs typeface="+mn-ea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72.xml" /><Relationship Id="rId3" Type="http://schemas.openxmlformats.org/officeDocument/2006/relationships/tags" Target="../tags/tag73.xml" /><Relationship Id="rId4" Type="http://schemas.openxmlformats.org/officeDocument/2006/relationships/tags" Target="../tags/tag74.xml" /><Relationship Id="rId5" Type="http://schemas.openxmlformats.org/officeDocument/2006/relationships/tags" Target="../tags/tag75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83.xml" /><Relationship Id="rId11" Type="http://schemas.openxmlformats.org/officeDocument/2006/relationships/tags" Target="../tags/tag84.xml" /><Relationship Id="rId12" Type="http://schemas.openxmlformats.org/officeDocument/2006/relationships/image" Target="../media/image4.png" /><Relationship Id="rId13" Type="http://schemas.openxmlformats.org/officeDocument/2006/relationships/tags" Target="../tags/tag85.xml" /><Relationship Id="rId14" Type="http://schemas.openxmlformats.org/officeDocument/2006/relationships/tags" Target="../tags/tag86.xml" /><Relationship Id="rId15" Type="http://schemas.openxmlformats.org/officeDocument/2006/relationships/tags" Target="../tags/tag87.xml" /><Relationship Id="rId16" Type="http://schemas.openxmlformats.org/officeDocument/2006/relationships/tags" Target="../tags/tag88.xml" /><Relationship Id="rId17" Type="http://schemas.openxmlformats.org/officeDocument/2006/relationships/tags" Target="../tags/tag89.xml" /><Relationship Id="rId18" Type="http://schemas.openxmlformats.org/officeDocument/2006/relationships/tags" Target="../tags/tag90.xml" /><Relationship Id="rId19" Type="http://schemas.openxmlformats.org/officeDocument/2006/relationships/tags" Target="../tags/tag91.xml" /><Relationship Id="rId2" Type="http://schemas.openxmlformats.org/officeDocument/2006/relationships/notesSlide" Target="../notesSlides/notesSlide1.xml" /><Relationship Id="rId20" Type="http://schemas.openxmlformats.org/officeDocument/2006/relationships/tags" Target="../tags/tag92.xml" /><Relationship Id="rId21" Type="http://schemas.openxmlformats.org/officeDocument/2006/relationships/tags" Target="../tags/tag93.xml" /><Relationship Id="rId22" Type="http://schemas.openxmlformats.org/officeDocument/2006/relationships/tags" Target="../tags/tag94.xml" /><Relationship Id="rId3" Type="http://schemas.openxmlformats.org/officeDocument/2006/relationships/tags" Target="../tags/tag76.xml" /><Relationship Id="rId4" Type="http://schemas.openxmlformats.org/officeDocument/2006/relationships/tags" Target="../tags/tag77.xml" /><Relationship Id="rId5" Type="http://schemas.openxmlformats.org/officeDocument/2006/relationships/tags" Target="../tags/tag78.xml" /><Relationship Id="rId6" Type="http://schemas.openxmlformats.org/officeDocument/2006/relationships/tags" Target="../tags/tag79.xml" /><Relationship Id="rId7" Type="http://schemas.openxmlformats.org/officeDocument/2006/relationships/tags" Target="../tags/tag80.xml" /><Relationship Id="rId8" Type="http://schemas.openxmlformats.org/officeDocument/2006/relationships/tags" Target="../tags/tag81.xml" /><Relationship Id="rId9" Type="http://schemas.openxmlformats.org/officeDocument/2006/relationships/tags" Target="../tags/tag82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95.xml" /><Relationship Id="rId3" Type="http://schemas.openxmlformats.org/officeDocument/2006/relationships/tags" Target="../tags/tag96.xml" /><Relationship Id="rId4" Type="http://schemas.openxmlformats.org/officeDocument/2006/relationships/tags" Target="../tags/tag9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98.xml" /><Relationship Id="rId3" Type="http://schemas.openxmlformats.org/officeDocument/2006/relationships/tags" Target="../tags/tag99.xml" /><Relationship Id="rId4" Type="http://schemas.openxmlformats.org/officeDocument/2006/relationships/tags" Target="../tags/tag100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09.xml" /><Relationship Id="rId11" Type="http://schemas.openxmlformats.org/officeDocument/2006/relationships/tags" Target="../tags/tag110.xml" /><Relationship Id="rId12" Type="http://schemas.openxmlformats.org/officeDocument/2006/relationships/tags" Target="../tags/tag111.xml" /><Relationship Id="rId13" Type="http://schemas.openxmlformats.org/officeDocument/2006/relationships/tags" Target="../tags/tag112.xml" /><Relationship Id="rId2" Type="http://schemas.openxmlformats.org/officeDocument/2006/relationships/tags" Target="../tags/tag101.xml" /><Relationship Id="rId3" Type="http://schemas.openxmlformats.org/officeDocument/2006/relationships/tags" Target="../tags/tag102.xml" /><Relationship Id="rId4" Type="http://schemas.openxmlformats.org/officeDocument/2006/relationships/tags" Target="../tags/tag103.xml" /><Relationship Id="rId5" Type="http://schemas.openxmlformats.org/officeDocument/2006/relationships/tags" Target="../tags/tag104.xml" /><Relationship Id="rId6" Type="http://schemas.openxmlformats.org/officeDocument/2006/relationships/tags" Target="../tags/tag105.xml" /><Relationship Id="rId7" Type="http://schemas.openxmlformats.org/officeDocument/2006/relationships/tags" Target="../tags/tag106.xml" /><Relationship Id="rId8" Type="http://schemas.openxmlformats.org/officeDocument/2006/relationships/tags" Target="../tags/tag107.xml" /><Relationship Id="rId9" Type="http://schemas.openxmlformats.org/officeDocument/2006/relationships/tags" Target="../tags/tag108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21.xml" /><Relationship Id="rId11" Type="http://schemas.openxmlformats.org/officeDocument/2006/relationships/tags" Target="../tags/tag122.xml" /><Relationship Id="rId12" Type="http://schemas.openxmlformats.org/officeDocument/2006/relationships/tags" Target="../tags/tag123.xml" /><Relationship Id="rId13" Type="http://schemas.openxmlformats.org/officeDocument/2006/relationships/tags" Target="../tags/tag124.xml" /><Relationship Id="rId14" Type="http://schemas.openxmlformats.org/officeDocument/2006/relationships/tags" Target="../tags/tag125.xml" /><Relationship Id="rId15" Type="http://schemas.openxmlformats.org/officeDocument/2006/relationships/tags" Target="../tags/tag126.xml" /><Relationship Id="rId16" Type="http://schemas.openxmlformats.org/officeDocument/2006/relationships/tags" Target="../tags/tag127.xml" /><Relationship Id="rId17" Type="http://schemas.openxmlformats.org/officeDocument/2006/relationships/tags" Target="../tags/tag128.xml" /><Relationship Id="rId18" Type="http://schemas.openxmlformats.org/officeDocument/2006/relationships/tags" Target="../tags/tag129.xml" /><Relationship Id="rId19" Type="http://schemas.openxmlformats.org/officeDocument/2006/relationships/tags" Target="../tags/tag130.xml" /><Relationship Id="rId2" Type="http://schemas.openxmlformats.org/officeDocument/2006/relationships/tags" Target="../tags/tag113.xml" /><Relationship Id="rId3" Type="http://schemas.openxmlformats.org/officeDocument/2006/relationships/tags" Target="../tags/tag114.xml" /><Relationship Id="rId4" Type="http://schemas.openxmlformats.org/officeDocument/2006/relationships/tags" Target="../tags/tag115.xml" /><Relationship Id="rId5" Type="http://schemas.openxmlformats.org/officeDocument/2006/relationships/tags" Target="../tags/tag116.xml" /><Relationship Id="rId6" Type="http://schemas.openxmlformats.org/officeDocument/2006/relationships/tags" Target="../tags/tag117.xml" /><Relationship Id="rId7" Type="http://schemas.openxmlformats.org/officeDocument/2006/relationships/tags" Target="../tags/tag118.xml" /><Relationship Id="rId8" Type="http://schemas.openxmlformats.org/officeDocument/2006/relationships/tags" Target="../tags/tag119.xml" /><Relationship Id="rId9" Type="http://schemas.openxmlformats.org/officeDocument/2006/relationships/tags" Target="../tags/tag120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39.xml" /><Relationship Id="rId11" Type="http://schemas.openxmlformats.org/officeDocument/2006/relationships/tags" Target="../tags/tag140.xml" /><Relationship Id="rId12" Type="http://schemas.openxmlformats.org/officeDocument/2006/relationships/tags" Target="../tags/tag141.xml" /><Relationship Id="rId13" Type="http://schemas.openxmlformats.org/officeDocument/2006/relationships/tags" Target="../tags/tag142.xml" /><Relationship Id="rId14" Type="http://schemas.openxmlformats.org/officeDocument/2006/relationships/tags" Target="../tags/tag143.xml" /><Relationship Id="rId15" Type="http://schemas.openxmlformats.org/officeDocument/2006/relationships/tags" Target="../tags/tag144.xml" /><Relationship Id="rId16" Type="http://schemas.openxmlformats.org/officeDocument/2006/relationships/tags" Target="../tags/tag145.xml" /><Relationship Id="rId2" Type="http://schemas.openxmlformats.org/officeDocument/2006/relationships/tags" Target="../tags/tag131.xml" /><Relationship Id="rId3" Type="http://schemas.openxmlformats.org/officeDocument/2006/relationships/tags" Target="../tags/tag132.xml" /><Relationship Id="rId4" Type="http://schemas.openxmlformats.org/officeDocument/2006/relationships/tags" Target="../tags/tag133.xml" /><Relationship Id="rId5" Type="http://schemas.openxmlformats.org/officeDocument/2006/relationships/tags" Target="../tags/tag134.xml" /><Relationship Id="rId6" Type="http://schemas.openxmlformats.org/officeDocument/2006/relationships/tags" Target="../tags/tag135.xml" /><Relationship Id="rId7" Type="http://schemas.openxmlformats.org/officeDocument/2006/relationships/tags" Target="../tags/tag136.xml" /><Relationship Id="rId8" Type="http://schemas.openxmlformats.org/officeDocument/2006/relationships/tags" Target="../tags/tag137.xml" /><Relationship Id="rId9" Type="http://schemas.openxmlformats.org/officeDocument/2006/relationships/tags" Target="../tags/tag138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54.xml" /><Relationship Id="rId11" Type="http://schemas.openxmlformats.org/officeDocument/2006/relationships/tags" Target="../tags/tag155.xml" /><Relationship Id="rId12" Type="http://schemas.openxmlformats.org/officeDocument/2006/relationships/tags" Target="../tags/tag156.xml" /><Relationship Id="rId13" Type="http://schemas.openxmlformats.org/officeDocument/2006/relationships/tags" Target="../tags/tag157.xml" /><Relationship Id="rId14" Type="http://schemas.openxmlformats.org/officeDocument/2006/relationships/tags" Target="../tags/tag158.xml" /><Relationship Id="rId15" Type="http://schemas.openxmlformats.org/officeDocument/2006/relationships/tags" Target="../tags/tag159.xml" /><Relationship Id="rId16" Type="http://schemas.openxmlformats.org/officeDocument/2006/relationships/tags" Target="../tags/tag160.xml" /><Relationship Id="rId17" Type="http://schemas.openxmlformats.org/officeDocument/2006/relationships/tags" Target="../tags/tag161.xml" /><Relationship Id="rId2" Type="http://schemas.openxmlformats.org/officeDocument/2006/relationships/tags" Target="../tags/tag146.xml" /><Relationship Id="rId3" Type="http://schemas.openxmlformats.org/officeDocument/2006/relationships/tags" Target="../tags/tag147.xml" /><Relationship Id="rId4" Type="http://schemas.openxmlformats.org/officeDocument/2006/relationships/tags" Target="../tags/tag148.xml" /><Relationship Id="rId5" Type="http://schemas.openxmlformats.org/officeDocument/2006/relationships/tags" Target="../tags/tag149.xml" /><Relationship Id="rId6" Type="http://schemas.openxmlformats.org/officeDocument/2006/relationships/tags" Target="../tags/tag150.xml" /><Relationship Id="rId7" Type="http://schemas.openxmlformats.org/officeDocument/2006/relationships/tags" Target="../tags/tag151.xml" /><Relationship Id="rId8" Type="http://schemas.openxmlformats.org/officeDocument/2006/relationships/tags" Target="../tags/tag152.xml" /><Relationship Id="rId9" Type="http://schemas.openxmlformats.org/officeDocument/2006/relationships/tags" Target="../tags/tag153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62.xml" /><Relationship Id="rId3" Type="http://schemas.openxmlformats.org/officeDocument/2006/relationships/tags" Target="../tags/tag163.xml" /><Relationship Id="rId4" Type="http://schemas.openxmlformats.org/officeDocument/2006/relationships/tags" Target="../tags/tag164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3.xml" /><Relationship Id="rId11" Type="http://schemas.openxmlformats.org/officeDocument/2006/relationships/tags" Target="../tags/tag174.xml" /><Relationship Id="rId12" Type="http://schemas.openxmlformats.org/officeDocument/2006/relationships/tags" Target="../tags/tag175.xml" /><Relationship Id="rId13" Type="http://schemas.openxmlformats.org/officeDocument/2006/relationships/tags" Target="../tags/tag176.xml" /><Relationship Id="rId2" Type="http://schemas.openxmlformats.org/officeDocument/2006/relationships/tags" Target="../tags/tag165.xml" /><Relationship Id="rId3" Type="http://schemas.openxmlformats.org/officeDocument/2006/relationships/tags" Target="../tags/tag166.xml" /><Relationship Id="rId4" Type="http://schemas.openxmlformats.org/officeDocument/2006/relationships/tags" Target="../tags/tag167.xml" /><Relationship Id="rId5" Type="http://schemas.openxmlformats.org/officeDocument/2006/relationships/tags" Target="../tags/tag168.xml" /><Relationship Id="rId6" Type="http://schemas.openxmlformats.org/officeDocument/2006/relationships/tags" Target="../tags/tag169.xml" /><Relationship Id="rId7" Type="http://schemas.openxmlformats.org/officeDocument/2006/relationships/tags" Target="../tags/tag170.xml" /><Relationship Id="rId8" Type="http://schemas.openxmlformats.org/officeDocument/2006/relationships/tags" Target="../tags/tag171.xml" /><Relationship Id="rId9" Type="http://schemas.openxmlformats.org/officeDocument/2006/relationships/tags" Target="../tags/tag172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77.xml" /><Relationship Id="rId3" Type="http://schemas.openxmlformats.org/officeDocument/2006/relationships/tags" Target="../tags/tag178.xml" /><Relationship Id="rId4" Type="http://schemas.openxmlformats.org/officeDocument/2006/relationships/tags" Target="../tags/tag179.xml" /><Relationship Id="rId5" Type="http://schemas.openxmlformats.org/officeDocument/2006/relationships/tags" Target="../tags/tag180.xml" /><Relationship Id="rId6" Type="http://schemas.openxmlformats.org/officeDocument/2006/relationships/tags" Target="../tags/tag181.xml" /><Relationship Id="rId7" Type="http://schemas.openxmlformats.org/officeDocument/2006/relationships/tags" Target="../tags/tag182.xml" /><Relationship Id="rId8" Type="http://schemas.openxmlformats.org/officeDocument/2006/relationships/tags" Target="../tags/tag183.xml" /><Relationship Id="rId9" Type="http://schemas.openxmlformats.org/officeDocument/2006/relationships/tags" Target="../tags/tag184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3.xml" /><Relationship Id="rId11" Type="http://schemas.openxmlformats.org/officeDocument/2006/relationships/tags" Target="../tags/tag194.xml" /><Relationship Id="rId12" Type="http://schemas.openxmlformats.org/officeDocument/2006/relationships/tags" Target="../tags/tag195.xml" /><Relationship Id="rId13" Type="http://schemas.openxmlformats.org/officeDocument/2006/relationships/tags" Target="../tags/tag196.xml" /><Relationship Id="rId2" Type="http://schemas.openxmlformats.org/officeDocument/2006/relationships/tags" Target="../tags/tag185.xml" /><Relationship Id="rId3" Type="http://schemas.openxmlformats.org/officeDocument/2006/relationships/tags" Target="../tags/tag186.xml" /><Relationship Id="rId4" Type="http://schemas.openxmlformats.org/officeDocument/2006/relationships/tags" Target="../tags/tag187.xml" /><Relationship Id="rId5" Type="http://schemas.openxmlformats.org/officeDocument/2006/relationships/tags" Target="../tags/tag188.xml" /><Relationship Id="rId6" Type="http://schemas.openxmlformats.org/officeDocument/2006/relationships/tags" Target="../tags/tag189.xml" /><Relationship Id="rId7" Type="http://schemas.openxmlformats.org/officeDocument/2006/relationships/tags" Target="../tags/tag190.xml" /><Relationship Id="rId8" Type="http://schemas.openxmlformats.org/officeDocument/2006/relationships/tags" Target="../tags/tag191.xml" /><Relationship Id="rId9" Type="http://schemas.openxmlformats.org/officeDocument/2006/relationships/tags" Target="../tags/tag192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05.xml" /><Relationship Id="rId11" Type="http://schemas.openxmlformats.org/officeDocument/2006/relationships/tags" Target="../tags/tag206.xml" /><Relationship Id="rId12" Type="http://schemas.openxmlformats.org/officeDocument/2006/relationships/tags" Target="../tags/tag207.xml" /><Relationship Id="rId13" Type="http://schemas.openxmlformats.org/officeDocument/2006/relationships/tags" Target="../tags/tag208.xml" /><Relationship Id="rId2" Type="http://schemas.openxmlformats.org/officeDocument/2006/relationships/tags" Target="../tags/tag197.xml" /><Relationship Id="rId3" Type="http://schemas.openxmlformats.org/officeDocument/2006/relationships/tags" Target="../tags/tag198.xml" /><Relationship Id="rId4" Type="http://schemas.openxmlformats.org/officeDocument/2006/relationships/tags" Target="../tags/tag199.xml" /><Relationship Id="rId5" Type="http://schemas.openxmlformats.org/officeDocument/2006/relationships/tags" Target="../tags/tag200.xml" /><Relationship Id="rId6" Type="http://schemas.openxmlformats.org/officeDocument/2006/relationships/tags" Target="../tags/tag201.xml" /><Relationship Id="rId7" Type="http://schemas.openxmlformats.org/officeDocument/2006/relationships/tags" Target="../tags/tag202.xml" /><Relationship Id="rId8" Type="http://schemas.openxmlformats.org/officeDocument/2006/relationships/tags" Target="../tags/tag203.xml" /><Relationship Id="rId9" Type="http://schemas.openxmlformats.org/officeDocument/2006/relationships/tags" Target="../tags/tag204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09.xml" /><Relationship Id="rId3" Type="http://schemas.openxmlformats.org/officeDocument/2006/relationships/tags" Target="../tags/tag210.xml" /><Relationship Id="rId4" Type="http://schemas.openxmlformats.org/officeDocument/2006/relationships/tags" Target="../tags/tag211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6615301210101005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838200" y="1228725"/>
            <a:ext cx="10515600" cy="2300605"/>
          </a:xfrm>
        </p:spPr>
        <p:txBody>
          <a:bodyPr wrap="square">
            <a:normAutofit/>
          </a:bodyPr>
          <a:lstStyle/>
          <a:p>
            <a:r>
              <a:rPr lang="zh-CN" altLang="en-US"/>
              <a:t>肾小球疾病概述</a:t>
            </a:r>
            <a:endParaRPr lang="zh-CN" altLang="en-US"/>
          </a:p>
        </p:txBody>
      </p:sp>
      <p:sp>
        <p:nvSpPr>
          <p:cNvPr id="1048650" name="年份"/>
          <p:cNvSpPr>
            <a:spLocks noGrp="1"/>
          </p:cNvSpPr>
          <p:nvPr>
            <p:ph type="body" sz="quarter" idx="15"/>
            <p:custDataLst>
              <p:tags r:id="rId3"/>
            </p:custDataLst>
          </p:nvPr>
        </p:nvSpPr>
        <p:spPr>
          <a:xfrm>
            <a:off x="838200" y="345938"/>
            <a:ext cx="10515600" cy="696566"/>
          </a:xfrm>
        </p:spPr>
        <p:txBody>
          <a:bodyPr wrap="square">
            <a:normAutofit/>
          </a:bodyPr>
          <a:lstStyle/>
          <a:p>
            <a:r>
              <a:rPr lang="en-US" altLang="zh-CN"/>
              <a:t>20XX</a:t>
            </a:r>
            <a:endParaRPr lang="en-US" altLang="zh-CN"/>
          </a:p>
        </p:txBody>
      </p:sp>
      <p:sp>
        <p:nvSpPr>
          <p:cNvPr id="1048652" name="文本占位符 14"/>
          <p:cNvSpPr>
            <a:spLocks noGrp="1"/>
          </p:cNvSpPr>
          <p:nvPr>
            <p:ph type="body" sz="quarter" idx="18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汇报人：小无名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00" name="标题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1488948" y="149225"/>
            <a:ext cx="10195052" cy="1382649"/>
          </a:xfrm>
        </p:spPr>
        <p:txBody>
          <a:bodyPr wrap="square">
            <a:normAutofit/>
          </a:bodyPr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02" name="序号"/>
          <p:cNvSpPr txBox="1"/>
          <p:nvPr>
            <p:custDataLst>
              <p:tags r:id="rId4"/>
            </p:custDataLst>
          </p:nvPr>
        </p:nvSpPr>
        <p:spPr>
          <a:xfrm>
            <a:off x="1561178" y="2709196"/>
            <a:ext cx="1090531" cy="755432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800" b="1">
                <a:solidFill>
                  <a:schemeClr val="accent1"/>
                </a:solidFill>
                <a:latin typeface="+mn-ea"/>
              </a:rPr>
              <a:t>01</a:t>
            </a:r>
            <a:endParaRPr lang="en-US" sz="4800" b="1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1048804" name="项标题"/>
          <p:cNvSpPr txBox="1"/>
          <p:nvPr>
            <p:custDataLst>
              <p:tags r:id="rId5"/>
            </p:custDataLst>
          </p:nvPr>
        </p:nvSpPr>
        <p:spPr>
          <a:xfrm>
            <a:off x="1553727" y="3552345"/>
            <a:ext cx="1433729" cy="116787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pc="3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单击添加目录项标题</a:t>
            </a:r>
            <a:endParaRPr lang="zh-CN" altLang="en-US" spc="30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048806" name="序号"/>
          <p:cNvSpPr txBox="1"/>
          <p:nvPr>
            <p:custDataLst>
              <p:tags r:id="rId6"/>
            </p:custDataLst>
          </p:nvPr>
        </p:nvSpPr>
        <p:spPr>
          <a:xfrm>
            <a:off x="3300486" y="2709196"/>
            <a:ext cx="1090531" cy="755432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800" b="1">
                <a:solidFill>
                  <a:schemeClr val="accent1"/>
                </a:solidFill>
                <a:latin typeface="+mn-ea"/>
              </a:rPr>
              <a:t>02</a:t>
            </a:r>
            <a:endParaRPr lang="en-US" sz="4800" b="1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1048808" name="项标题"/>
          <p:cNvSpPr txBox="1"/>
          <p:nvPr>
            <p:custDataLst>
              <p:tags r:id="rId7"/>
            </p:custDataLst>
          </p:nvPr>
        </p:nvSpPr>
        <p:spPr>
          <a:xfrm>
            <a:off x="3293035" y="3552345"/>
            <a:ext cx="1433729" cy="116787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pc="3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肾小球疾病定义</a:t>
            </a:r>
            <a:endParaRPr lang="zh-CN" altLang="en-US" spc="30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048810" name="序号"/>
          <p:cNvSpPr txBox="1"/>
          <p:nvPr>
            <p:custDataLst>
              <p:tags r:id="rId8"/>
            </p:custDataLst>
          </p:nvPr>
        </p:nvSpPr>
        <p:spPr>
          <a:xfrm>
            <a:off x="5039794" y="2709196"/>
            <a:ext cx="1090531" cy="755432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800" b="1">
                <a:solidFill>
                  <a:schemeClr val="accent1"/>
                </a:solidFill>
                <a:latin typeface="+mn-ea"/>
              </a:rPr>
              <a:t>03</a:t>
            </a:r>
            <a:endParaRPr lang="en-US" sz="4800" b="1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1048812" name="项标题"/>
          <p:cNvSpPr txBox="1"/>
          <p:nvPr>
            <p:custDataLst>
              <p:tags r:id="rId9"/>
            </p:custDataLst>
          </p:nvPr>
        </p:nvSpPr>
        <p:spPr>
          <a:xfrm>
            <a:off x="5032343" y="3552345"/>
            <a:ext cx="1433729" cy="116787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pc="3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肾小球疾病病因</a:t>
            </a:r>
            <a:endParaRPr lang="zh-CN" altLang="en-US" spc="30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048814" name="序号"/>
          <p:cNvSpPr txBox="1"/>
          <p:nvPr>
            <p:custDataLst>
              <p:tags r:id="rId10"/>
            </p:custDataLst>
          </p:nvPr>
        </p:nvSpPr>
        <p:spPr>
          <a:xfrm>
            <a:off x="6779102" y="2709196"/>
            <a:ext cx="1090531" cy="755432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800" b="1">
                <a:solidFill>
                  <a:schemeClr val="accent1"/>
                </a:solidFill>
                <a:latin typeface="+mn-ea"/>
              </a:rPr>
              <a:t>04</a:t>
            </a:r>
            <a:endParaRPr lang="en-US" sz="4800" b="1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1048816" name="项标题"/>
          <p:cNvSpPr txBox="1"/>
          <p:nvPr>
            <p:custDataLst>
              <p:tags r:id="rId11"/>
            </p:custDataLst>
          </p:nvPr>
        </p:nvSpPr>
        <p:spPr>
          <a:xfrm>
            <a:off x="6771651" y="3552345"/>
            <a:ext cx="1433729" cy="116787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pc="3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肾小球疾病病理生理</a:t>
            </a:r>
            <a:endParaRPr lang="zh-CN" altLang="en-US" spc="30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pic>
        <p:nvPicPr>
          <p:cNvPr id="2097165" name="图片 22" descr="C:/Users/kingsoft/AppData/Local/Temp/fig2wpp/@png2x_Line 1 (Stroke)_#color-2083&amp;11019.png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3077914" y="3368114"/>
            <a:ext cx="23063" cy="687048"/>
          </a:xfrm>
          <a:prstGeom prst="rect">
            <a:avLst/>
          </a:prstGeom>
        </p:spPr>
      </p:pic>
      <p:pic>
        <p:nvPicPr>
          <p:cNvPr id="2097167" name="图片 23" descr="C:/Users/kingsoft/AppData/Local/Temp/fig2wpp/@png2x_Line 2 (Stroke)_#color-2083&amp;11020.png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4817222" y="3368114"/>
            <a:ext cx="23063" cy="687048"/>
          </a:xfrm>
          <a:prstGeom prst="rect">
            <a:avLst/>
          </a:prstGeom>
        </p:spPr>
      </p:pic>
      <p:pic>
        <p:nvPicPr>
          <p:cNvPr id="2097169" name="图片 24" descr="C:/Users/kingsoft/AppData/Local/Temp/fig2wpp/@png2x_Line 3 (Stroke)_#color-2083&amp;11021.png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6556530" y="3368114"/>
            <a:ext cx="23063" cy="687048"/>
          </a:xfrm>
          <a:prstGeom prst="rect">
            <a:avLst/>
          </a:prstGeom>
        </p:spPr>
      </p:pic>
      <p:sp>
        <p:nvSpPr>
          <p:cNvPr id="1048818" name="序号"/>
          <p:cNvSpPr txBox="1"/>
          <p:nvPr>
            <p:custDataLst>
              <p:tags r:id="rId16"/>
            </p:custDataLst>
          </p:nvPr>
        </p:nvSpPr>
        <p:spPr>
          <a:xfrm>
            <a:off x="8518410" y="2709196"/>
            <a:ext cx="1090531" cy="755432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800" b="1">
                <a:solidFill>
                  <a:schemeClr val="accent1"/>
                </a:solidFill>
                <a:latin typeface="+mn-ea"/>
              </a:rPr>
              <a:t>05</a:t>
            </a:r>
            <a:endParaRPr lang="en-US" sz="4800" b="1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1048820" name="项标题"/>
          <p:cNvSpPr txBox="1"/>
          <p:nvPr>
            <p:custDataLst>
              <p:tags r:id="rId17"/>
            </p:custDataLst>
          </p:nvPr>
        </p:nvSpPr>
        <p:spPr>
          <a:xfrm>
            <a:off x="8510959" y="3552345"/>
            <a:ext cx="1433729" cy="116787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pc="3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肾小球疾病治疗</a:t>
            </a:r>
            <a:endParaRPr lang="zh-CN" altLang="en-US" spc="30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pic>
        <p:nvPicPr>
          <p:cNvPr id="2097171" name="图片 11" descr="C:/Users/kingsoft/AppData/Local/Temp/fig2wpp/@png2x_Line 3 (Stroke)_#color-2083&amp;11021.png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8295838" y="3368114"/>
            <a:ext cx="23063" cy="687048"/>
          </a:xfrm>
          <a:prstGeom prst="rect">
            <a:avLst/>
          </a:prstGeom>
        </p:spPr>
      </p:pic>
      <p:sp>
        <p:nvSpPr>
          <p:cNvPr id="1048822" name="序号"/>
          <p:cNvSpPr txBox="1"/>
          <p:nvPr>
            <p:custDataLst>
              <p:tags r:id="rId19"/>
            </p:custDataLst>
          </p:nvPr>
        </p:nvSpPr>
        <p:spPr>
          <a:xfrm>
            <a:off x="10257722" y="2709196"/>
            <a:ext cx="1090531" cy="755432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800" b="1">
                <a:solidFill>
                  <a:schemeClr val="accent1"/>
                </a:solidFill>
                <a:latin typeface="+mn-ea"/>
              </a:rPr>
              <a:t>06</a:t>
            </a:r>
            <a:endParaRPr lang="en-US" sz="4800" b="1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1048824" name="项标题"/>
          <p:cNvSpPr txBox="1"/>
          <p:nvPr>
            <p:custDataLst>
              <p:tags r:id="rId20"/>
            </p:custDataLst>
          </p:nvPr>
        </p:nvSpPr>
        <p:spPr>
          <a:xfrm>
            <a:off x="10250271" y="3552345"/>
            <a:ext cx="1433729" cy="116787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pc="3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肾小球疾病预防与保健</a:t>
            </a:r>
            <a:endParaRPr lang="zh-CN" altLang="en-US" spc="30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pic>
        <p:nvPicPr>
          <p:cNvPr id="2097173" name="图片 19" descr="C:/Users/kingsoft/AppData/Local/Temp/fig2wpp/@png2x_Line 3 (Stroke)_#color-2083&amp;11021.png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10035146" y="3368114"/>
            <a:ext cx="23063" cy="687048"/>
          </a:xfrm>
          <a:prstGeom prst="rect">
            <a:avLst/>
          </a:prstGeom>
        </p:spPr>
      </p:pic>
    </p:spTree>
    <p:custDataLst>
      <p:tags r:id="rId22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58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619250" y="3598545"/>
            <a:ext cx="8854440" cy="2066925"/>
          </a:xfrm>
        </p:spPr>
        <p:txBody>
          <a:bodyPr wrap="square">
            <a:normAutofit/>
          </a:bodyPr>
          <a:lstStyle/>
          <a:p>
            <a:r>
              <a:rPr lang="zh-CN" altLang="en-US"/>
              <a:t>单击此处添加章节标题</a:t>
            </a:r>
            <a:endParaRPr lang="zh-CN" altLang="en-US"/>
          </a:p>
        </p:txBody>
      </p:sp>
      <p:sp>
        <p:nvSpPr>
          <p:cNvPr id="1048860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619250" y="127000"/>
            <a:ext cx="10325100" cy="3355475"/>
          </a:xfrm>
        </p:spPr>
        <p:txBody>
          <a:bodyPr wrap="square" anchor="b">
            <a:normAutofit/>
          </a:bodyPr>
          <a:lstStyle/>
          <a:p>
            <a:r>
              <a:rPr lang="en-US" altLang="zh-CN"/>
              <a:t>1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898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619250" y="3598545"/>
            <a:ext cx="8854440" cy="2066925"/>
          </a:xfrm>
        </p:spPr>
        <p:txBody>
          <a:bodyPr wrap="square">
            <a:normAutofit/>
          </a:bodyPr>
          <a:lstStyle/>
          <a:p>
            <a:r>
              <a:rPr lang="zh-CN" altLang="en-US"/>
              <a:t>肾小球疾病定义</a:t>
            </a:r>
            <a:endParaRPr lang="zh-CN" altLang="en-US"/>
          </a:p>
        </p:txBody>
      </p:sp>
      <p:sp>
        <p:nvSpPr>
          <p:cNvPr id="1048900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619250" y="127000"/>
            <a:ext cx="10325100" cy="3355475"/>
          </a:xfrm>
        </p:spPr>
        <p:txBody>
          <a:bodyPr wrap="square" anchor="b">
            <a:normAutofit/>
          </a:bodyPr>
          <a:lstStyle/>
          <a:p>
            <a:r>
              <a:rPr lang="en-US" altLang="zh-CN"/>
              <a:t>2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893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什么是肾小球疾病</a:t>
            </a:r>
            <a:endParaRPr lang="zh-CN" altLang="en-US"/>
          </a:p>
        </p:txBody>
      </p:sp>
      <p:sp>
        <p:nvSpPr>
          <p:cNvPr id="1048940" name="任意多边形 20"/>
          <p:cNvSpPr/>
          <p:nvPr>
            <p:custDataLst>
              <p:tags r:id="rId2"/>
            </p:custDataLst>
          </p:nvPr>
        </p:nvSpPr>
        <p:spPr>
          <a:xfrm rot="2700000">
            <a:off x="1674782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8942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316331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肾小球疾病是一种常见的肾脏疾病，主要影响肾小球的结构和功能。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4" name="矩形 42"/>
          <p:cNvSpPr/>
          <p:nvPr>
            <p:custDataLst>
              <p:tags r:id="rId4"/>
            </p:custDataLst>
          </p:nvPr>
        </p:nvSpPr>
        <p:spPr>
          <a:xfrm>
            <a:off x="1449357" y="2733328"/>
            <a:ext cx="1742579" cy="123401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8946" name="任意多边形 18"/>
          <p:cNvSpPr/>
          <p:nvPr>
            <p:custDataLst>
              <p:tags r:id="rId5"/>
            </p:custDataLst>
          </p:nvPr>
        </p:nvSpPr>
        <p:spPr>
          <a:xfrm rot="5400000">
            <a:off x="4191145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8948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832039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肾小球是肾脏的重要组成部分，负责过滤血液中的废物和毒素。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0" name="矩形 43"/>
          <p:cNvSpPr/>
          <p:nvPr>
            <p:custDataLst>
              <p:tags r:id="rId7"/>
            </p:custDataLst>
          </p:nvPr>
        </p:nvSpPr>
        <p:spPr>
          <a:xfrm>
            <a:off x="3965721" y="2733328"/>
            <a:ext cx="1742579" cy="123401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8952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706853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8954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48402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肾小球疾病可能导致肾功能衰竭，需要及时治疗和预防。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6" name="矩形 44"/>
          <p:cNvSpPr/>
          <p:nvPr>
            <p:custDataLst>
              <p:tags r:id="rId10"/>
            </p:custDataLst>
          </p:nvPr>
        </p:nvSpPr>
        <p:spPr>
          <a:xfrm>
            <a:off x="6480773" y="2733328"/>
            <a:ext cx="1742579" cy="123401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8958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222561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8960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864110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肾小球疾病的类型包括肾炎、肾病综合征、肾衰竭等。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2" name="矩形 45"/>
          <p:cNvSpPr/>
          <p:nvPr>
            <p:custDataLst>
              <p:tags r:id="rId13"/>
            </p:custDataLst>
          </p:nvPr>
        </p:nvSpPr>
        <p:spPr>
          <a:xfrm>
            <a:off x="8997136" y="2733328"/>
            <a:ext cx="1742579" cy="123401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899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肾小球疾病分类</a:t>
            </a:r>
            <a:endParaRPr lang="zh-CN" altLang="en-US"/>
          </a:p>
        </p:txBody>
      </p:sp>
      <p:sp>
        <p:nvSpPr>
          <p:cNvPr id="1048998" name="矩形 5"/>
          <p:cNvSpPr/>
          <p:nvPr>
            <p:custDataLst>
              <p:tags r:id="rId2"/>
            </p:custDataLst>
          </p:nvPr>
        </p:nvSpPr>
        <p:spPr>
          <a:xfrm>
            <a:off x="859047" y="1369601"/>
            <a:ext cx="3249455" cy="223010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00" name="矩形 10"/>
          <p:cNvSpPr/>
          <p:nvPr>
            <p:custDataLst>
              <p:tags r:id="rId3"/>
            </p:custDataLst>
          </p:nvPr>
        </p:nvSpPr>
        <p:spPr>
          <a:xfrm>
            <a:off x="1210091" y="1364400"/>
            <a:ext cx="526566" cy="27303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02" name="TextBox 2"/>
          <p:cNvSpPr txBox="1"/>
          <p:nvPr>
            <p:custDataLst>
              <p:tags r:id="rId4"/>
            </p:custDataLst>
          </p:nvPr>
        </p:nvSpPr>
        <p:spPr>
          <a:xfrm>
            <a:off x="1012466" y="2131496"/>
            <a:ext cx="2915364" cy="1307548"/>
          </a:xfrm>
          <a:prstGeom prst="rect">
            <a:avLst/>
          </a:prstGeom>
          <a:noFill/>
        </p:spPr>
        <p:txBody>
          <a:bodyPr wrap="square" rtlCol="0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原发性肾小球疾病：包括急性肾小球肾炎、慢性肾小球肾炎、肾病综合征等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004" name="矩形 6"/>
          <p:cNvSpPr/>
          <p:nvPr>
            <p:custDataLst>
              <p:tags r:id="rId5"/>
            </p:custDataLst>
          </p:nvPr>
        </p:nvSpPr>
        <p:spPr>
          <a:xfrm>
            <a:off x="4470897" y="1369601"/>
            <a:ext cx="3249455" cy="223010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06" name="矩形 11"/>
          <p:cNvSpPr/>
          <p:nvPr>
            <p:custDataLst>
              <p:tags r:id="rId6"/>
            </p:custDataLst>
          </p:nvPr>
        </p:nvSpPr>
        <p:spPr>
          <a:xfrm>
            <a:off x="4841444" y="1364400"/>
            <a:ext cx="526566" cy="27303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08" name="TextBox 2"/>
          <p:cNvSpPr txBox="1"/>
          <p:nvPr>
            <p:custDataLst>
              <p:tags r:id="rId7"/>
            </p:custDataLst>
          </p:nvPr>
        </p:nvSpPr>
        <p:spPr>
          <a:xfrm>
            <a:off x="4624317" y="2131496"/>
            <a:ext cx="2915364" cy="1307548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继发性肾小球疾病：包括糖尿病肾病、高血压肾病、狼疮性肾炎等</a:t>
            </a:r>
            <a:endParaRPr lang="zh-CN" altLang="en-US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010" name="矩形 7"/>
          <p:cNvSpPr/>
          <p:nvPr>
            <p:custDataLst>
              <p:tags r:id="rId8"/>
            </p:custDataLst>
          </p:nvPr>
        </p:nvSpPr>
        <p:spPr>
          <a:xfrm>
            <a:off x="8082098" y="1369601"/>
            <a:ext cx="3249455" cy="223010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12" name="矩形 12"/>
          <p:cNvSpPr/>
          <p:nvPr>
            <p:custDataLst>
              <p:tags r:id="rId9"/>
            </p:custDataLst>
          </p:nvPr>
        </p:nvSpPr>
        <p:spPr>
          <a:xfrm>
            <a:off x="8472146" y="1364400"/>
            <a:ext cx="526566" cy="27303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14" name="TextBox 2"/>
          <p:cNvSpPr txBox="1"/>
          <p:nvPr>
            <p:custDataLst>
              <p:tags r:id="rId10"/>
            </p:custDataLst>
          </p:nvPr>
        </p:nvSpPr>
        <p:spPr>
          <a:xfrm>
            <a:off x="8235517" y="2131496"/>
            <a:ext cx="2915364" cy="1307548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遗传性肾小球疾病：包括多囊肾、Alport综合征等</a:t>
            </a:r>
            <a:endParaRPr lang="zh-CN" altLang="en-US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016" name="矩形 33"/>
          <p:cNvSpPr/>
          <p:nvPr>
            <p:custDataLst>
              <p:tags r:id="rId11"/>
            </p:custDataLst>
          </p:nvPr>
        </p:nvSpPr>
        <p:spPr>
          <a:xfrm>
            <a:off x="858397" y="3947822"/>
            <a:ext cx="3249455" cy="223010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18" name="矩形 37"/>
          <p:cNvSpPr/>
          <p:nvPr>
            <p:custDataLst>
              <p:tags r:id="rId12"/>
            </p:custDataLst>
          </p:nvPr>
        </p:nvSpPr>
        <p:spPr>
          <a:xfrm>
            <a:off x="1209441" y="3942621"/>
            <a:ext cx="526566" cy="27303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20" name="TextBox 2"/>
          <p:cNvSpPr txBox="1"/>
          <p:nvPr>
            <p:custDataLst>
              <p:tags r:id="rId13"/>
            </p:custDataLst>
          </p:nvPr>
        </p:nvSpPr>
        <p:spPr>
          <a:xfrm>
            <a:off x="1011816" y="4709717"/>
            <a:ext cx="2915364" cy="1307548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感染性肾小球疾病：包括病毒性肾炎、细菌性肾炎等</a:t>
            </a:r>
            <a:endParaRPr lang="zh-CN" altLang="en-US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022" name="矩形 34"/>
          <p:cNvSpPr/>
          <p:nvPr>
            <p:custDataLst>
              <p:tags r:id="rId14"/>
            </p:custDataLst>
          </p:nvPr>
        </p:nvSpPr>
        <p:spPr>
          <a:xfrm>
            <a:off x="4470247" y="3947822"/>
            <a:ext cx="3249455" cy="223010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24" name="矩形 38"/>
          <p:cNvSpPr/>
          <p:nvPr>
            <p:custDataLst>
              <p:tags r:id="rId15"/>
            </p:custDataLst>
          </p:nvPr>
        </p:nvSpPr>
        <p:spPr>
          <a:xfrm>
            <a:off x="4840794" y="3942621"/>
            <a:ext cx="526566" cy="27303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26" name="TextBox 2"/>
          <p:cNvSpPr txBox="1"/>
          <p:nvPr>
            <p:custDataLst>
              <p:tags r:id="rId16"/>
            </p:custDataLst>
          </p:nvPr>
        </p:nvSpPr>
        <p:spPr>
          <a:xfrm>
            <a:off x="4623666" y="4709717"/>
            <a:ext cx="2915364" cy="1307548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药物性肾小球疾病：包括抗生素肾炎、非甾体抗炎药肾炎等</a:t>
            </a:r>
            <a:endParaRPr lang="zh-CN" altLang="en-US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028" name="矩形 35"/>
          <p:cNvSpPr/>
          <p:nvPr>
            <p:custDataLst>
              <p:tags r:id="rId17"/>
            </p:custDataLst>
          </p:nvPr>
        </p:nvSpPr>
        <p:spPr>
          <a:xfrm>
            <a:off x="8081447" y="3947822"/>
            <a:ext cx="3249455" cy="223010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30" name="矩形 39"/>
          <p:cNvSpPr/>
          <p:nvPr>
            <p:custDataLst>
              <p:tags r:id="rId18"/>
            </p:custDataLst>
          </p:nvPr>
        </p:nvSpPr>
        <p:spPr>
          <a:xfrm>
            <a:off x="8471496" y="3942621"/>
            <a:ext cx="526566" cy="27303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32" name="TextBox 2"/>
          <p:cNvSpPr txBox="1"/>
          <p:nvPr>
            <p:custDataLst>
              <p:tags r:id="rId19"/>
            </p:custDataLst>
          </p:nvPr>
        </p:nvSpPr>
        <p:spPr>
          <a:xfrm>
            <a:off x="8234867" y="4709717"/>
            <a:ext cx="2915364" cy="1307548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其他肾小球疾病：包括肾小球硬化症、肾小球坏死等</a:t>
            </a:r>
            <a:endParaRPr lang="zh-CN" altLang="en-US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0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肾小球疾病的症状</a:t>
            </a:r>
            <a:endParaRPr lang="zh-CN" altLang="en-US"/>
          </a:p>
        </p:txBody>
      </p:sp>
      <p:sp>
        <p:nvSpPr>
          <p:cNvPr id="1049068" name="任意多边形 20"/>
          <p:cNvSpPr/>
          <p:nvPr>
            <p:custDataLst>
              <p:tags r:id="rId2"/>
            </p:custDataLst>
          </p:nvPr>
        </p:nvSpPr>
        <p:spPr>
          <a:xfrm rot="2700000">
            <a:off x="1025885" y="1547410"/>
            <a:ext cx="1193702" cy="1195776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70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694800" y="3163435"/>
            <a:ext cx="1856701" cy="283184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水肿：眼睑、面部、四肢等部位出现水肿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2" name="矩形 42"/>
          <p:cNvSpPr/>
          <p:nvPr>
            <p:custDataLst>
              <p:tags r:id="rId4"/>
            </p:custDataLst>
          </p:nvPr>
        </p:nvSpPr>
        <p:spPr>
          <a:xfrm>
            <a:off x="817834" y="2812306"/>
            <a:ext cx="1610496" cy="114048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74" name="任意多边形 18"/>
          <p:cNvSpPr/>
          <p:nvPr>
            <p:custDataLst>
              <p:tags r:id="rId5"/>
            </p:custDataLst>
          </p:nvPr>
        </p:nvSpPr>
        <p:spPr>
          <a:xfrm rot="5400000">
            <a:off x="3262608" y="1547410"/>
            <a:ext cx="1193702" cy="1195776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76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2930832" y="3163435"/>
            <a:ext cx="1856701" cy="283184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蛋白尿：尿液中出现大量泡沫，且持续时间较长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8" name="矩形 43"/>
          <p:cNvSpPr/>
          <p:nvPr>
            <p:custDataLst>
              <p:tags r:id="rId7"/>
            </p:custDataLst>
          </p:nvPr>
        </p:nvSpPr>
        <p:spPr>
          <a:xfrm>
            <a:off x="3053866" y="2812306"/>
            <a:ext cx="1610496" cy="114048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80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5497949" y="1547410"/>
            <a:ext cx="1193702" cy="1195776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82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5166173" y="3163435"/>
            <a:ext cx="1856701" cy="283184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高血压：血压升高，可能伴有头晕、头痛等症状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4" name="矩形 44"/>
          <p:cNvSpPr/>
          <p:nvPr>
            <p:custDataLst>
              <p:tags r:id="rId10"/>
            </p:custDataLst>
          </p:nvPr>
        </p:nvSpPr>
        <p:spPr>
          <a:xfrm>
            <a:off x="5289897" y="2812306"/>
            <a:ext cx="1610496" cy="114048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86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7733981" y="1547410"/>
            <a:ext cx="1193702" cy="1195776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88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7402205" y="3163435"/>
            <a:ext cx="1856701" cy="283184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贫血：面色苍白、乏力、心悸等贫血症状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0" name="矩形 45"/>
          <p:cNvSpPr/>
          <p:nvPr>
            <p:custDataLst>
              <p:tags r:id="rId13"/>
            </p:custDataLst>
          </p:nvPr>
        </p:nvSpPr>
        <p:spPr>
          <a:xfrm>
            <a:off x="7525238" y="2812306"/>
            <a:ext cx="1610496" cy="114048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92" name="任意多边形 3"/>
          <p:cNvSpPr/>
          <p:nvPr>
            <p:custDataLst>
              <p:tags r:id="rId14"/>
            </p:custDataLst>
          </p:nvPr>
        </p:nvSpPr>
        <p:spPr>
          <a:xfrm rot="16200000" flipV="1">
            <a:off x="9970704" y="1547410"/>
            <a:ext cx="1193702" cy="1195776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094" name="文本框 4"/>
          <p:cNvSpPr txBox="1"/>
          <p:nvPr>
            <p:custDataLst>
              <p:tags r:id="rId15"/>
            </p:custDataLst>
          </p:nvPr>
        </p:nvSpPr>
        <p:spPr bwMode="auto">
          <a:xfrm>
            <a:off x="9638237" y="3163435"/>
            <a:ext cx="1856701" cy="283184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肾功能减退：肾功能检查显示肾小球滤过率降低，尿素氮、肌酐等指标升高</a:t>
            </a:r>
            <a:endParaRPr lang="zh-CN" altLang="en-US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6" name="矩形 5"/>
          <p:cNvSpPr/>
          <p:nvPr>
            <p:custDataLst>
              <p:tags r:id="rId16"/>
            </p:custDataLst>
          </p:nvPr>
        </p:nvSpPr>
        <p:spPr>
          <a:xfrm>
            <a:off x="9761270" y="2812306"/>
            <a:ext cx="1610496" cy="114048"/>
          </a:xfrm>
          <a:prstGeom prst="rect">
            <a:avLst/>
          </a:prstGeom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13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肾小球疾病的诊断</a:t>
            </a:r>
            <a:endParaRPr lang="zh-CN" altLang="en-US"/>
          </a:p>
        </p:txBody>
      </p:sp>
      <p:sp>
        <p:nvSpPr>
          <p:cNvPr id="1049132" name="对角圆角矩形 15"/>
          <p:cNvSpPr/>
          <p:nvPr>
            <p:custDataLst>
              <p:tags r:id="rId2"/>
            </p:custDataLst>
          </p:nvPr>
        </p:nvSpPr>
        <p:spPr>
          <a:xfrm>
            <a:off x="1449259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34" name="对角圆角矩形 16"/>
          <p:cNvSpPr/>
          <p:nvPr>
            <p:custDataLst>
              <p:tags r:id="rId3"/>
            </p:custDataLst>
          </p:nvPr>
        </p:nvSpPr>
        <p:spPr>
          <a:xfrm>
            <a:off x="1449259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36" name="直角三角形 17"/>
          <p:cNvSpPr/>
          <p:nvPr>
            <p:custDataLst>
              <p:tags r:id="rId4"/>
            </p:custDataLst>
          </p:nvPr>
        </p:nvSpPr>
        <p:spPr>
          <a:xfrm>
            <a:off x="2014866" y="3956926"/>
            <a:ext cx="85199" cy="141997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38" name="文本框 27"/>
          <p:cNvSpPr txBox="1"/>
          <p:nvPr>
            <p:custDataLst>
              <p:tags r:id="rId5"/>
            </p:custDataLst>
          </p:nvPr>
        </p:nvSpPr>
        <p:spPr>
          <a:xfrm>
            <a:off x="2051399" y="410958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影像学检查：超声、CT、MRI等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0" name="对角圆角矩形 52"/>
          <p:cNvSpPr/>
          <p:nvPr>
            <p:custDataLst>
              <p:tags r:id="rId6"/>
            </p:custDataLst>
          </p:nvPr>
        </p:nvSpPr>
        <p:spPr>
          <a:xfrm>
            <a:off x="1449259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42" name="对角圆角矩形 53"/>
          <p:cNvSpPr/>
          <p:nvPr>
            <p:custDataLst>
              <p:tags r:id="rId7"/>
            </p:custDataLst>
          </p:nvPr>
        </p:nvSpPr>
        <p:spPr>
          <a:xfrm>
            <a:off x="1449259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44" name="直角三角形 54"/>
          <p:cNvSpPr/>
          <p:nvPr>
            <p:custDataLst>
              <p:tags r:id="rId8"/>
            </p:custDataLst>
          </p:nvPr>
        </p:nvSpPr>
        <p:spPr>
          <a:xfrm>
            <a:off x="2014866" y="1365052"/>
            <a:ext cx="85199" cy="141997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46" name="文本框 56"/>
          <p:cNvSpPr txBox="1"/>
          <p:nvPr>
            <p:custDataLst>
              <p:tags r:id="rId9"/>
            </p:custDataLst>
          </p:nvPr>
        </p:nvSpPr>
        <p:spPr>
          <a:xfrm>
            <a:off x="2051399" y="1510531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症状：水肿、蛋白尿、高血压、贫血等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8" name="对角圆角矩形 5"/>
          <p:cNvSpPr/>
          <p:nvPr>
            <p:custDataLst>
              <p:tags r:id="rId10"/>
            </p:custDataLst>
          </p:nvPr>
        </p:nvSpPr>
        <p:spPr>
          <a:xfrm>
            <a:off x="1449259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50" name="对角圆角矩形 6"/>
          <p:cNvSpPr/>
          <p:nvPr>
            <p:custDataLst>
              <p:tags r:id="rId11"/>
            </p:custDataLst>
          </p:nvPr>
        </p:nvSpPr>
        <p:spPr>
          <a:xfrm>
            <a:off x="1449259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52" name="直角三角形 7"/>
          <p:cNvSpPr/>
          <p:nvPr>
            <p:custDataLst>
              <p:tags r:id="rId12"/>
            </p:custDataLst>
          </p:nvPr>
        </p:nvSpPr>
        <p:spPr>
          <a:xfrm>
            <a:off x="2014866" y="2661315"/>
            <a:ext cx="85199" cy="141997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54" name="文本框 8"/>
          <p:cNvSpPr txBox="1"/>
          <p:nvPr>
            <p:custDataLst>
              <p:tags r:id="rId13"/>
            </p:custDataLst>
          </p:nvPr>
        </p:nvSpPr>
        <p:spPr>
          <a:xfrm>
            <a:off x="2051399" y="2813970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实验室检查：尿常规、血常规、肾功能检查等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6" name="对角圆角矩形 9"/>
          <p:cNvSpPr/>
          <p:nvPr>
            <p:custDataLst>
              <p:tags r:id="rId14"/>
            </p:custDataLst>
          </p:nvPr>
        </p:nvSpPr>
        <p:spPr>
          <a:xfrm>
            <a:off x="1449259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58" name="对角圆角矩形 10"/>
          <p:cNvSpPr/>
          <p:nvPr>
            <p:custDataLst>
              <p:tags r:id="rId15"/>
            </p:custDataLst>
          </p:nvPr>
        </p:nvSpPr>
        <p:spPr>
          <a:xfrm>
            <a:off x="1449259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60" name="直角三角形 11"/>
          <p:cNvSpPr/>
          <p:nvPr>
            <p:custDataLst>
              <p:tags r:id="rId16"/>
            </p:custDataLst>
          </p:nvPr>
        </p:nvSpPr>
        <p:spPr>
          <a:xfrm>
            <a:off x="2014866" y="5252537"/>
            <a:ext cx="85199" cy="141997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162" name="文本框 12"/>
          <p:cNvSpPr txBox="1"/>
          <p:nvPr>
            <p:custDataLst>
              <p:tags r:id="rId17"/>
            </p:custDataLst>
          </p:nvPr>
        </p:nvSpPr>
        <p:spPr>
          <a:xfrm>
            <a:off x="2051399" y="5405192"/>
            <a:ext cx="8394896" cy="769627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病理学检查：肾活检等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196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619250" y="3598545"/>
            <a:ext cx="8854440" cy="2066925"/>
          </a:xfrm>
        </p:spPr>
        <p:txBody>
          <a:bodyPr wrap="square">
            <a:normAutofit/>
          </a:bodyPr>
          <a:lstStyle/>
          <a:p>
            <a:r>
              <a:rPr lang="zh-CN" altLang="en-US"/>
              <a:t>肾小球疾病病因</a:t>
            </a:r>
            <a:endParaRPr lang="zh-CN" altLang="en-US"/>
          </a:p>
        </p:txBody>
      </p:sp>
      <p:sp>
        <p:nvSpPr>
          <p:cNvPr id="1049198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619250" y="127000"/>
            <a:ext cx="10325100" cy="3355475"/>
          </a:xfrm>
        </p:spPr>
        <p:txBody>
          <a:bodyPr wrap="square" anchor="b">
            <a:normAutofit/>
          </a:bodyPr>
          <a:lstStyle/>
          <a:p>
            <a:r>
              <a:rPr lang="en-US" altLang="zh-CN"/>
              <a:t>3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23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感染性因素</a:t>
            </a:r>
            <a:endParaRPr lang="zh-CN" altLang="en-US"/>
          </a:p>
        </p:txBody>
      </p:sp>
      <p:sp>
        <p:nvSpPr>
          <p:cNvPr id="1049238" name="任意多边形 20"/>
          <p:cNvSpPr/>
          <p:nvPr>
            <p:custDataLst>
              <p:tags r:id="rId2"/>
            </p:custDataLst>
          </p:nvPr>
        </p:nvSpPr>
        <p:spPr>
          <a:xfrm rot="2700000">
            <a:off x="1674782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40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316331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细菌感染：如链球菌、葡萄球菌等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2" name="矩形 42"/>
          <p:cNvSpPr/>
          <p:nvPr>
            <p:custDataLst>
              <p:tags r:id="rId4"/>
            </p:custDataLst>
          </p:nvPr>
        </p:nvSpPr>
        <p:spPr>
          <a:xfrm>
            <a:off x="1449357" y="2733328"/>
            <a:ext cx="1742579" cy="123401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44" name="任意多边形 18"/>
          <p:cNvSpPr/>
          <p:nvPr>
            <p:custDataLst>
              <p:tags r:id="rId5"/>
            </p:custDataLst>
          </p:nvPr>
        </p:nvSpPr>
        <p:spPr>
          <a:xfrm rot="5400000">
            <a:off x="4191145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46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832039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病毒感染：如HIV、乙肝病毒等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8" name="矩形 43"/>
          <p:cNvSpPr/>
          <p:nvPr>
            <p:custDataLst>
              <p:tags r:id="rId7"/>
            </p:custDataLst>
          </p:nvPr>
        </p:nvSpPr>
        <p:spPr>
          <a:xfrm>
            <a:off x="3965721" y="2733328"/>
            <a:ext cx="1742579" cy="123401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50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706853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52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48402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寄生虫感染：如疟原虫、血吸虫等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4" name="矩形 44"/>
          <p:cNvSpPr/>
          <p:nvPr>
            <p:custDataLst>
              <p:tags r:id="rId10"/>
            </p:custDataLst>
          </p:nvPr>
        </p:nvSpPr>
        <p:spPr>
          <a:xfrm>
            <a:off x="6480773" y="2733328"/>
            <a:ext cx="1742579" cy="123401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56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222561" y="1364400"/>
            <a:ext cx="1291603" cy="1293847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9258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864110" y="3113403"/>
            <a:ext cx="2008977" cy="30640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真菌感染：如念珠菌、曲霉菌等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0" name="矩形 45"/>
          <p:cNvSpPr/>
          <p:nvPr>
            <p:custDataLst>
              <p:tags r:id="rId13"/>
            </p:custDataLst>
          </p:nvPr>
        </p:nvSpPr>
        <p:spPr>
          <a:xfrm>
            <a:off x="8997136" y="2733328"/>
            <a:ext cx="1742579" cy="123401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29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免疫性因素</a:t>
            </a:r>
            <a:endParaRPr lang="zh-CN" altLang="en-US"/>
          </a:p>
        </p:txBody>
      </p:sp>
      <p:sp>
        <p:nvSpPr>
          <p:cNvPr id="1049296" name="五边形 30"/>
          <p:cNvSpPr/>
          <p:nvPr>
            <p:custDataLst>
              <p:tags r:id="rId2"/>
            </p:custDataLst>
          </p:nvPr>
        </p:nvSpPr>
        <p:spPr>
          <a:xfrm>
            <a:off x="694800" y="3203104"/>
            <a:ext cx="2862473" cy="1163557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298" name="燕尾形 36"/>
          <p:cNvSpPr/>
          <p:nvPr>
            <p:custDataLst>
              <p:tags r:id="rId3"/>
            </p:custDataLst>
          </p:nvPr>
        </p:nvSpPr>
        <p:spPr>
          <a:xfrm>
            <a:off x="3266600" y="3203104"/>
            <a:ext cx="2862473" cy="1163557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300" name="燕尾形 37"/>
          <p:cNvSpPr/>
          <p:nvPr>
            <p:custDataLst>
              <p:tags r:id="rId4"/>
            </p:custDataLst>
          </p:nvPr>
        </p:nvSpPr>
        <p:spPr>
          <a:xfrm>
            <a:off x="8410201" y="3203104"/>
            <a:ext cx="2862473" cy="1163557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302" name="燕尾形 38"/>
          <p:cNvSpPr/>
          <p:nvPr>
            <p:custDataLst>
              <p:tags r:id="rId5"/>
            </p:custDataLst>
          </p:nvPr>
        </p:nvSpPr>
        <p:spPr>
          <a:xfrm>
            <a:off x="5838401" y="3203104"/>
            <a:ext cx="2862473" cy="1163557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304" name="文本框 3"/>
          <p:cNvSpPr txBox="1"/>
          <p:nvPr>
            <p:custDataLst>
              <p:tags r:id="rId6"/>
            </p:custDataLst>
          </p:nvPr>
        </p:nvSpPr>
        <p:spPr>
          <a:xfrm>
            <a:off x="3206730" y="4614818"/>
            <a:ext cx="3087202" cy="1352711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免疫复合物沉积：如抗核抗体、抗双链DNA抗体等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06" name="文本框 6"/>
          <p:cNvSpPr txBox="1"/>
          <p:nvPr>
            <p:custDataLst>
              <p:tags r:id="rId7"/>
            </p:custDataLst>
          </p:nvPr>
        </p:nvSpPr>
        <p:spPr>
          <a:xfrm>
            <a:off x="694800" y="1575338"/>
            <a:ext cx="3087202" cy="1392625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自身免疫性疾病：如系统性红斑狼疮、类风湿性关节炎等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08" name="文本框 7"/>
          <p:cNvSpPr txBox="1"/>
          <p:nvPr>
            <p:custDataLst>
              <p:tags r:id="rId8"/>
            </p:custDataLst>
          </p:nvPr>
        </p:nvSpPr>
        <p:spPr>
          <a:xfrm>
            <a:off x="5836665" y="1575338"/>
            <a:ext cx="3087202" cy="1392625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补体激活：如C3、C4、C5等补体成分的激活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10" name="文本框 8"/>
          <p:cNvSpPr txBox="1"/>
          <p:nvPr>
            <p:custDataLst>
              <p:tags r:id="rId9"/>
            </p:custDataLst>
          </p:nvPr>
        </p:nvSpPr>
        <p:spPr>
          <a:xfrm>
            <a:off x="8407598" y="4614818"/>
            <a:ext cx="3087202" cy="1352711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T细胞和B细胞的作用：如T细胞介导的免疫反应、B细胞产生的抗体等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34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遗传性因素</a:t>
            </a:r>
            <a:endParaRPr lang="zh-CN" altLang="en-US"/>
          </a:p>
        </p:txBody>
      </p:sp>
      <p:sp>
        <p:nvSpPr>
          <p:cNvPr id="1049346" name="矩形 38"/>
          <p:cNvSpPr/>
          <p:nvPr>
            <p:custDataLst>
              <p:tags r:id="rId2"/>
            </p:custDataLst>
          </p:nvPr>
        </p:nvSpPr>
        <p:spPr>
          <a:xfrm rot="204112">
            <a:off x="1477305" y="1364400"/>
            <a:ext cx="4095276" cy="2137548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48" name="矩形 39"/>
          <p:cNvSpPr/>
          <p:nvPr>
            <p:custDataLst>
              <p:tags r:id="rId3"/>
            </p:custDataLst>
          </p:nvPr>
        </p:nvSpPr>
        <p:spPr>
          <a:xfrm>
            <a:off x="1482037" y="1365076"/>
            <a:ext cx="4095276" cy="21375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50" name="TextBox 2"/>
          <p:cNvSpPr txBox="1"/>
          <p:nvPr>
            <p:custDataLst>
              <p:tags r:id="rId4"/>
            </p:custDataLst>
          </p:nvPr>
        </p:nvSpPr>
        <p:spPr>
          <a:xfrm>
            <a:off x="1719317" y="1532051"/>
            <a:ext cx="3638292" cy="1765065"/>
          </a:xfrm>
          <a:prstGeom prst="rect">
            <a:avLst/>
          </a:prstGeom>
          <a:noFill/>
        </p:spPr>
        <p:txBody>
          <a:bodyPr wrap="square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31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家族史：家族中有肾小球疾病患者</a:t>
            </a:r>
            <a:endParaRPr lang="zh-CN" altLang="en-US" sz="31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352" name="矩形 100"/>
          <p:cNvSpPr/>
          <p:nvPr>
            <p:custDataLst>
              <p:tags r:id="rId5"/>
            </p:custDataLst>
          </p:nvPr>
        </p:nvSpPr>
        <p:spPr>
          <a:xfrm rot="204112">
            <a:off x="6611610" y="1364400"/>
            <a:ext cx="4095276" cy="2137548"/>
          </a:xfrm>
          <a:prstGeom prst="rect">
            <a:avLst/>
          </a:prstGeom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54" name="矩形 101"/>
          <p:cNvSpPr/>
          <p:nvPr>
            <p:custDataLst>
              <p:tags r:id="rId6"/>
            </p:custDataLst>
          </p:nvPr>
        </p:nvSpPr>
        <p:spPr>
          <a:xfrm>
            <a:off x="6617019" y="1365076"/>
            <a:ext cx="4095276" cy="213754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56" name="TextBox 2"/>
          <p:cNvSpPr txBox="1"/>
          <p:nvPr>
            <p:custDataLst>
              <p:tags r:id="rId7"/>
            </p:custDataLst>
          </p:nvPr>
        </p:nvSpPr>
        <p:spPr>
          <a:xfrm>
            <a:off x="6854974" y="1532051"/>
            <a:ext cx="3638292" cy="1765065"/>
          </a:xfrm>
          <a:prstGeom prst="rect">
            <a:avLst/>
          </a:prstGeom>
          <a:noFill/>
        </p:spPr>
        <p:txBody>
          <a:bodyPr wrap="square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31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基因突变：某些基因突变可能导致肾小球疾病</a:t>
            </a:r>
            <a:endParaRPr lang="zh-CN" altLang="en-US" sz="31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358" name="矩形 122"/>
          <p:cNvSpPr/>
          <p:nvPr>
            <p:custDataLst>
              <p:tags r:id="rId8"/>
            </p:custDataLst>
          </p:nvPr>
        </p:nvSpPr>
        <p:spPr>
          <a:xfrm rot="204112">
            <a:off x="1477305" y="4039376"/>
            <a:ext cx="4095276" cy="2137548"/>
          </a:xfrm>
          <a:prstGeom prst="rect">
            <a:avLst/>
          </a:prstGeom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60" name="矩形 123"/>
          <p:cNvSpPr/>
          <p:nvPr>
            <p:custDataLst>
              <p:tags r:id="rId9"/>
            </p:custDataLst>
          </p:nvPr>
        </p:nvSpPr>
        <p:spPr>
          <a:xfrm>
            <a:off x="1482037" y="4040052"/>
            <a:ext cx="4095276" cy="213754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62" name="TextBox 2"/>
          <p:cNvSpPr txBox="1"/>
          <p:nvPr>
            <p:custDataLst>
              <p:tags r:id="rId10"/>
            </p:custDataLst>
          </p:nvPr>
        </p:nvSpPr>
        <p:spPr>
          <a:xfrm>
            <a:off x="1718641" y="4207027"/>
            <a:ext cx="3638292" cy="1765065"/>
          </a:xfrm>
          <a:prstGeom prst="rect">
            <a:avLst/>
          </a:prstGeom>
          <a:noFill/>
        </p:spPr>
        <p:txBody>
          <a:bodyPr wrap="square" bIns="4699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31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遗传性肾炎：如Alport综合征、薄基膜肾病等</a:t>
            </a:r>
            <a:endParaRPr lang="zh-CN" altLang="en-US" sz="31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364" name="矩形 89"/>
          <p:cNvSpPr/>
          <p:nvPr>
            <p:custDataLst>
              <p:tags r:id="rId11"/>
            </p:custDataLst>
          </p:nvPr>
        </p:nvSpPr>
        <p:spPr>
          <a:xfrm rot="204112">
            <a:off x="6611610" y="4039376"/>
            <a:ext cx="4095276" cy="2137548"/>
          </a:xfrm>
          <a:prstGeom prst="rect">
            <a:avLst/>
          </a:pr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66" name="矩形 90"/>
          <p:cNvSpPr/>
          <p:nvPr>
            <p:custDataLst>
              <p:tags r:id="rId12"/>
            </p:custDataLst>
          </p:nvPr>
        </p:nvSpPr>
        <p:spPr>
          <a:xfrm>
            <a:off x="6617019" y="4040052"/>
            <a:ext cx="4095276" cy="213754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368" name="TextBox 2"/>
          <p:cNvSpPr txBox="1"/>
          <p:nvPr>
            <p:custDataLst>
              <p:tags r:id="rId13"/>
            </p:custDataLst>
          </p:nvPr>
        </p:nvSpPr>
        <p:spPr>
          <a:xfrm>
            <a:off x="6853622" y="4207027"/>
            <a:ext cx="3638292" cy="1765065"/>
          </a:xfrm>
          <a:prstGeom prst="rect">
            <a:avLst/>
          </a:prstGeom>
          <a:noFill/>
        </p:spPr>
        <p:txBody>
          <a:bodyPr wrap="square" bIns="46990" rtlCol="0" anchor="ctr" anchorCtr="0">
            <a:normAutofit fontScale="83636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4400" b="1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遗传性代谢异常：如胱氨酸病、Lowe综合征等</a:t>
            </a:r>
            <a:endParaRPr lang="zh-CN" altLang="en-US" sz="4400" b="1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40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代谢性因素</a:t>
            </a:r>
            <a:endParaRPr lang="zh-CN" altLang="en-US"/>
          </a:p>
        </p:txBody>
      </p:sp>
      <p:sp>
        <p:nvSpPr>
          <p:cNvPr id="1049404" name="矩形 3"/>
          <p:cNvSpPr/>
          <p:nvPr>
            <p:custDataLst>
              <p:tags r:id="rId2"/>
            </p:custDataLst>
          </p:nvPr>
        </p:nvSpPr>
        <p:spPr>
          <a:xfrm>
            <a:off x="1562841" y="1364400"/>
            <a:ext cx="9598208" cy="105529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06" name="矩形 13"/>
          <p:cNvSpPr/>
          <p:nvPr>
            <p:custDataLst>
              <p:tags r:id="rId3"/>
            </p:custDataLst>
          </p:nvPr>
        </p:nvSpPr>
        <p:spPr>
          <a:xfrm>
            <a:off x="1028611" y="1364400"/>
            <a:ext cx="260300" cy="105529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08" name="文本框 4"/>
          <p:cNvSpPr txBox="1"/>
          <p:nvPr>
            <p:custDataLst>
              <p:tags r:id="rId4"/>
            </p:custDataLst>
          </p:nvPr>
        </p:nvSpPr>
        <p:spPr>
          <a:xfrm>
            <a:off x="1837661" y="1455579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高血压：长期高血压可能导致肾小球疾病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0" name="矩形 39"/>
          <p:cNvSpPr/>
          <p:nvPr>
            <p:custDataLst>
              <p:tags r:id="rId5"/>
            </p:custDataLst>
          </p:nvPr>
        </p:nvSpPr>
        <p:spPr>
          <a:xfrm>
            <a:off x="1562841" y="2617142"/>
            <a:ext cx="9598208" cy="105529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12" name="矩形 5"/>
          <p:cNvSpPr/>
          <p:nvPr>
            <p:custDataLst>
              <p:tags r:id="rId6"/>
            </p:custDataLst>
          </p:nvPr>
        </p:nvSpPr>
        <p:spPr>
          <a:xfrm>
            <a:off x="1028611" y="2617142"/>
            <a:ext cx="260300" cy="105529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14" name="文本框 41"/>
          <p:cNvSpPr txBox="1"/>
          <p:nvPr>
            <p:custDataLst>
              <p:tags r:id="rId7"/>
            </p:custDataLst>
          </p:nvPr>
        </p:nvSpPr>
        <p:spPr>
          <a:xfrm>
            <a:off x="1837661" y="2708320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糖尿病：糖尿病患者容易发生肾小球疾病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6" name="矩形 12"/>
          <p:cNvSpPr/>
          <p:nvPr>
            <p:custDataLst>
              <p:tags r:id="rId8"/>
            </p:custDataLst>
          </p:nvPr>
        </p:nvSpPr>
        <p:spPr>
          <a:xfrm>
            <a:off x="1562841" y="3869884"/>
            <a:ext cx="9598208" cy="105529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18" name="矩形 17"/>
          <p:cNvSpPr/>
          <p:nvPr>
            <p:custDataLst>
              <p:tags r:id="rId9"/>
            </p:custDataLst>
          </p:nvPr>
        </p:nvSpPr>
        <p:spPr>
          <a:xfrm>
            <a:off x="1028611" y="3869884"/>
            <a:ext cx="260300" cy="105529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20" name="文本框 19"/>
          <p:cNvSpPr txBox="1"/>
          <p:nvPr>
            <p:custDataLst>
              <p:tags r:id="rId10"/>
            </p:custDataLst>
          </p:nvPr>
        </p:nvSpPr>
        <p:spPr>
          <a:xfrm>
            <a:off x="1837661" y="39610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高脂血症：高脂血症可能导致肾小球疾病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2" name="矩形 49"/>
          <p:cNvSpPr/>
          <p:nvPr>
            <p:custDataLst>
              <p:tags r:id="rId11"/>
            </p:custDataLst>
          </p:nvPr>
        </p:nvSpPr>
        <p:spPr>
          <a:xfrm>
            <a:off x="1562841" y="5121984"/>
            <a:ext cx="9598208" cy="105529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24" name="矩形 26"/>
          <p:cNvSpPr/>
          <p:nvPr>
            <p:custDataLst>
              <p:tags r:id="rId12"/>
            </p:custDataLst>
          </p:nvPr>
        </p:nvSpPr>
        <p:spPr>
          <a:xfrm>
            <a:off x="1028611" y="5121984"/>
            <a:ext cx="260300" cy="105529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426" name="文本框 27"/>
          <p:cNvSpPr txBox="1"/>
          <p:nvPr>
            <p:custDataLst>
              <p:tags r:id="rId13"/>
            </p:custDataLst>
          </p:nvPr>
        </p:nvSpPr>
        <p:spPr>
          <a:xfrm>
            <a:off x="1837661" y="5213162"/>
            <a:ext cx="9183796" cy="872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肥胖：肥胖可能导致肾小球疾病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460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619250" y="3598545"/>
            <a:ext cx="8854440" cy="2066925"/>
          </a:xfrm>
        </p:spPr>
        <p:txBody>
          <a:bodyPr wrap="square">
            <a:normAutofit/>
          </a:bodyPr>
          <a:lstStyle/>
          <a:p>
            <a:r>
              <a:rPr lang="zh-CN" altLang="en-US"/>
              <a:t>肾小球疾病病理生理</a:t>
            </a:r>
            <a:endParaRPr lang="zh-CN" altLang="en-US"/>
          </a:p>
        </p:txBody>
      </p:sp>
      <p:sp>
        <p:nvSpPr>
          <p:cNvPr id="1049462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619250" y="127000"/>
            <a:ext cx="10325100" cy="3355475"/>
          </a:xfrm>
        </p:spPr>
        <p:txBody>
          <a:bodyPr wrap="square" anchor="b">
            <a:normAutofit/>
          </a:bodyPr>
          <a:lstStyle/>
          <a:p>
            <a:r>
              <a:rPr lang="en-US" altLang="zh-CN"/>
              <a:t>4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https://d.book118.com/166153012101010054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年号占位符"/>
  <p:tag name="KSO_WM_UNIT_SUBTYPE" val="e"/>
  <p:tag name="KSO_WM_UNIT_TYPE" val="f"/>
  <p:tag name="KSO_WM_UNIT_VALUE" val="8"/>
</p:tagLst>
</file>

<file path=ppt/tags/tag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f*2"/>
  <p:tag name="KSO_WM_UNIT_INDEX" val="2"/>
  <p:tag name="KSO_WM_UNIT_LAYERLEVEL" val="1"/>
  <p:tag name="KSO_WM_UNIT_NOCLEAR" val="0"/>
  <p:tag name="KSO_WM_UNIT_PRESET_TEXT" val="署名"/>
  <p:tag name="KSO_WM_UNIT_SUBTYPE" val="b"/>
  <p:tag name="KSO_WM_UNIT_TYPE" val="f"/>
  <p:tag name="KSO_WM_UNIT_VALUE" val="14"/>
</p:tagLst>
</file>

<file path=ppt/tags/tag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30"/>
</p:tagLst>
</file>

<file path=ppt/tags/tag1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1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2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4"/>
</p:tagLst>
</file>

<file path=ppt/tags/tag23.xml><?xml version="1.0" encoding="utf-8"?>
<p:tagLst xmlns:p="http://schemas.openxmlformats.org/presentationml/2006/main">
  <p:tag name="KSO_WM_BEAUTIFY_FLAG" val="#wm#"/>
  <p:tag name="KSO_WM_TAG_VERSION" val="3.0"/>
  <p:tag name="KSO_WM_UNIT_COMPATIBLE" val="1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节编号"/>
  <p:tag name="KSO_WM_UNIT_TYPE" val="e"/>
  <p:tag name="KSO_WM_UNIT_VALUE" val="13"/>
</p:tagLst>
</file>

<file path=ppt/tags/tag2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2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2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</p:tagLst>
</file>

<file path=ppt/tags/tag3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3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3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3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二级 三级 四级 五级"/>
  <p:tag name="KSO_WM_UNIT_SUBTYPE" val="a"/>
  <p:tag name="KSO_WM_UNIT_TYPE" val="h_f"/>
  <p:tag name="KSO_WM_UNIT_VALUE" val="128"/>
</p:tagLst>
</file>

<file path=ppt/tags/tag3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4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二级 三级 四级 五级"/>
  <p:tag name="KSO_WM_UNIT_SUBTYPE" val="a"/>
  <p:tag name="KSO_WM_UNIT_TYPE" val="f"/>
  <p:tag name="KSO_WM_UNIT_VALUE" val="396"/>
</p:tagLst>
</file>

<file path=ppt/tags/tag4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5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5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5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5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30"/>
</p:tagLst>
</file>

<file path=ppt/tags/tag6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  <p:tag name="KSO_WM_UNIT_NOCLEAR" val="0"/>
</p:tagLst>
</file>

<file path=ppt/tags/tag6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年号占位符"/>
  <p:tag name="KSO_WM_UNIT_SUBTYPE" val="e"/>
  <p:tag name="KSO_WM_UNIT_TYPE" val="f"/>
  <p:tag name="KSO_WM_UNIT_VALUE" val="8"/>
</p:tagLst>
</file>

<file path=ppt/tags/tag6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f*2"/>
  <p:tag name="KSO_WM_UNIT_INDEX" val="2"/>
  <p:tag name="KSO_WM_UNIT_LAYERLEVEL" val="1"/>
  <p:tag name="KSO_WM_UNIT_NOCLEAR" val="0"/>
  <p:tag name="KSO_WM_UNIT_PRESET_TEXT" val="署名"/>
  <p:tag name="KSO_WM_UNIT_SUBTYPE" val="b"/>
  <p:tag name="KSO_WM_UNIT_TYPE" val="f"/>
  <p:tag name="KSO_WM_UNIT_VALUE" val="14"/>
</p:tagLst>
</file>

<file path=ppt/tags/tag6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3188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3188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340"/>
</p:tagLst>
</file>

<file path=ppt/tags/tag6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COLOR_TYPE" val="0"/>
  <p:tag name="KSO_WM_TEMPLATE_INDEX" val="20233188"/>
  <p:tag name="KSO_WM_TEMPLATE_MASTER_TYPE" val="0"/>
  <p:tag name="KSO_WM_TEMPLATE_SUBCATEGORY" val="29"/>
  <p:tag name="KSO_WM_TEMPLATE_THUMBS_INDEX" val="1、9"/>
</p:tagLst>
</file>

<file path=ppt/tags/tag72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3188"/>
  <p:tag name="KSO_WM_UNIT_COMPATIBLE" val="0"/>
  <p:tag name="KSO_WM_UNIT_DIAGRAM_ISNUMVISUAL" val="0"/>
  <p:tag name="KSO_WM_UNIT_DIAGRAM_ISREFERUNIT" val="0"/>
  <p:tag name="KSO_WM_UNIT_HIGHLIGHT" val="0"/>
  <p:tag name="KSO_WM_UNIT_ID" val="custom20233188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文档标题"/>
  <p:tag name="KSO_WM_UNIT_TYPE" val="a"/>
  <p:tag name="KSO_WM_UNIT_VALUE" val="30"/>
</p:tagLst>
</file>

<file path=ppt/tags/tag73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3188"/>
  <p:tag name="KSO_WM_UNIT_COMPATIBLE" val="0"/>
  <p:tag name="KSO_WM_UNIT_DIAGRAM_ISNUMVISUAL" val="0"/>
  <p:tag name="KSO_WM_UNIT_DIAGRAM_ISREFERUNIT" val="0"/>
  <p:tag name="KSO_WM_UNIT_HIGHLIGHT" val="0"/>
  <p:tag name="KSO_WM_UNIT_ID" val="custom20233188_1*f*2"/>
  <p:tag name="KSO_WM_UNIT_INDEX" val="2"/>
  <p:tag name="KSO_WM_UNIT_LAYERLEVEL" val="1"/>
  <p:tag name="KSO_WM_UNIT_NOCLEAR" val="0"/>
  <p:tag name="KSO_WM_UNIT_PRESET_TEXT" val="20XX"/>
  <p:tag name="KSO_WM_UNIT_SUBTYPE" val="e"/>
  <p:tag name="KSO_WM_UNIT_TYPE" val="f"/>
  <p:tag name="KSO_WM_UNIT_VALUE" val="8"/>
</p:tagLst>
</file>

<file path=ppt/tags/tag74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3188"/>
  <p:tag name="KSO_WM_UNIT_COMPATIBLE" val="0"/>
  <p:tag name="KSO_WM_UNIT_DIAGRAM_ISNUMVISUAL" val="0"/>
  <p:tag name="KSO_WM_UNIT_DIAGRAM_ISREFERUNIT" val="0"/>
  <p:tag name="KSO_WM_UNIT_HIGHLIGHT" val="0"/>
  <p:tag name="KSO_WM_UNIT_ID" val="custom20233188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14"/>
</p:tagLst>
</file>

<file path=ppt/tags/tag75.xml><?xml version="1.0" encoding="utf-8"?>
<p:tagLst xmlns:p="http://schemas.openxmlformats.org/presentationml/2006/main">
  <p:tag name="KSO_WM_BEAUTIFY_FLAG" val="#wm#"/>
  <p:tag name="KSO_WM_SLIDE_ID" val="custom20233188_1"/>
  <p:tag name="KSO_WM_SLIDE_INDEX" val="1"/>
  <p:tag name="KSO_WM_SLIDE_ITEM_CNT" val="0"/>
  <p:tag name="KSO_WM_SLIDE_LAYOUT" val="a_f"/>
  <p:tag name="KSO_WM_SLIDE_LAYOUT_CNT" val="1_2"/>
  <p:tag name="KSO_WM_SLIDE_SUBTYPE" val="pureTxt"/>
  <p:tag name="KSO_WM_SLIDE_TYPE" val="title"/>
  <p:tag name="KSO_WM_TAG_VERSION" val="3.0"/>
  <p:tag name="KSO_WM_TEMPLATE_CATEGORY" val="custom"/>
  <p:tag name="KSO_WM_TEMPLATE_COLOR_TYPE" val="0"/>
  <p:tag name="KSO_WM_TEMPLATE_INDEX" val="20233188"/>
  <p:tag name="KSO_WM_TEMPLATE_MASTER_TYPE" val="0"/>
  <p:tag name="KSO_WM_TEMPLATE_SUBCATEGORY" val="29"/>
  <p:tag name="KSO_WM_TEMPLATE_THUMBS_INDEX" val="1、9"/>
</p:tagLst>
</file>

<file path=ppt/tags/tag76.xml><?xml version="1.0" encoding="utf-8"?>
<p:tagLst xmlns:p="http://schemas.openxmlformats.org/presentationml/2006/main">
  <p:tag name="KSO_WM_BEAUTIFY_FLAG" val="#wm#"/>
  <p:tag name="KSO_WM_DIAGRAM_GROUP_CODE" val="l1-1"/>
  <p:tag name="KSO_WM_TAG_VERSION" val="3.0"/>
  <p:tag name="KSO_WM_TEMPLATE_CATEGORY" val="custom"/>
  <p:tag name="KSO_WM_TEMPLATE_INDEX" val="20233188"/>
  <p:tag name="KSO_WM_UNIT_COMPATIBLE" val="0"/>
  <p:tag name="KSO_WM_UNIT_DIAGRAM_ISNUMVISUAL" val="0"/>
  <p:tag name="KSO_WM_UNIT_DIAGRAM_ISREFERUNIT" val="0"/>
  <p:tag name="KSO_WM_UNIT_HIGHLIGHT" val="0"/>
  <p:tag name="KSO_WM_UNIT_ID" val="custom20233188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3"/>
</p:tagLst>
</file>

<file path=ppt/tags/tag77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DIAGRAM_VIRTUALLY_FRAME" val="{&quot;height&quot;:158.34834645669292,&quot;left&quot;:122.34070866141732,&quot;top&quot;:213.32251968503937,&quot;width&quot;:797.6592913385826}"/>
  <p:tag name="KSO_WM_TAG_VERSION" val="3.0"/>
  <p:tag name="KSO_WM_TEMPLATE_CATEGORY" val="custom"/>
  <p:tag name="KSO_WM_TEMPLATE_INDEX" val="20233188"/>
  <p:tag name="KSO_WM_UNIT_COMPATIBLE" val="0"/>
  <p:tag name="KSO_WM_UNIT_DIAGRAM_ISNUMVISUAL" val="0"/>
  <p:tag name="KSO_WM_UNIT_DIAGRAM_ISREFERUNIT" val="0"/>
  <p:tag name="KSO_WM_UNIT_HIGHLIGHT" val="0"/>
  <p:tag name="KSO_WM_UNIT_ID" val="custom20233188_6*l_h_i*1_1_1"/>
  <p:tag name="KSO_WM_UNIT_INDEX" val="1_1_1"/>
  <p:tag name="KSO_WM_UNIT_LAYERLEVEL" val="1_1_1"/>
  <p:tag name="KSO_WM_UNIT_PRESET_TEXT" val="01"/>
  <p:tag name="KSO_WM_UNIT_SUBTYPE" val="d"/>
  <p:tag name="KSO_WM_UNIT_TYPE" val="l_h_i"/>
</p:tagLst>
</file>

<file path=ppt/tags/tag78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DIAGRAM_VIRTUALLY_FRAME" val="{&quot;height&quot;:158.34834645669292,&quot;left&quot;:122.34070866141732,&quot;top&quot;:213.32251968503937,&quot;width&quot;:797.6592913385826}"/>
  <p:tag name="KSO_WM_TAG_VERSION" val="3.0"/>
  <p:tag name="KSO_WM_TEMPLATE_CATEGORY" val="custom"/>
  <p:tag name="KSO_WM_TEMPLATE_INDEX" val="20233188"/>
  <p:tag name="KSO_WM_UNIT_COMPATIBLE" val="0"/>
  <p:tag name="KSO_WM_UNIT_DIAGRAM_ISNUMVISUAL" val="0"/>
  <p:tag name="KSO_WM_UNIT_DIAGRAM_ISREFERUNIT" val="0"/>
  <p:tag name="KSO_WM_UNIT_HIGHLIGHT" val="0"/>
  <p:tag name="KSO_WM_UNIT_ID" val="custom20233188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79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DIAGRAM_VIRTUALLY_FRAME" val="{&quot;height&quot;:158.34834645669292,&quot;left&quot;:122.34070866141732,&quot;top&quot;:213.32251968503937,&quot;width&quot;:797.6592913385826}"/>
  <p:tag name="KSO_WM_TAG_VERSION" val="3.0"/>
  <p:tag name="KSO_WM_TEMPLATE_CATEGORY" val="custom"/>
  <p:tag name="KSO_WM_TEMPLATE_INDEX" val="20233188"/>
  <p:tag name="KSO_WM_UNIT_COMPATIBLE" val="0"/>
  <p:tag name="KSO_WM_UNIT_DIAGRAM_ISNUMVISUAL" val="0"/>
  <p:tag name="KSO_WM_UNIT_DIAGRAM_ISREFERUNIT" val="0"/>
  <p:tag name="KSO_WM_UNIT_HIGHLIGHT" val="0"/>
  <p:tag name="KSO_WM_UNIT_ID" val="custom20233188_6*l_h_i*1_2_2"/>
  <p:tag name="KSO_WM_UNIT_INDEX" val="1_2_2"/>
  <p:tag name="KSO_WM_UNIT_LAYERLEVEL" val="1_1_1"/>
  <p:tag name="KSO_WM_UNIT_PRESET_TEXT" val="02"/>
  <p:tag name="KSO_WM_UNIT_SUBTYPE" val="d"/>
  <p:tag name="KSO_WM_UNIT_TYPE" val="l_h_i"/>
</p:tagLst>
</file>

<file path=ppt/tags/tag80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DIAGRAM_VIRTUALLY_FRAME" val="{&quot;height&quot;:158.34834645669292,&quot;left&quot;:122.34070866141732,&quot;top&quot;:213.32251968503937,&quot;width&quot;:797.6592913385826}"/>
  <p:tag name="KSO_WM_TAG_VERSION" val="3.0"/>
  <p:tag name="KSO_WM_TEMPLATE_CATEGORY" val="custom"/>
  <p:tag name="KSO_WM_TEMPLATE_INDEX" val="20233188"/>
  <p:tag name="KSO_WM_UNIT_COMPATIBLE" val="0"/>
  <p:tag name="KSO_WM_UNIT_DIAGRAM_ISNUMVISUAL" val="0"/>
  <p:tag name="KSO_WM_UNIT_DIAGRAM_ISREFERUNIT" val="0"/>
  <p:tag name="KSO_WM_UNIT_HIGHLIGHT" val="0"/>
  <p:tag name="KSO_WM_UNIT_ID" val="custom20233188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81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DIAGRAM_VIRTUALLY_FRAME" val="{&quot;height&quot;:158.34834645669292,&quot;left&quot;:122.34070866141732,&quot;top&quot;:213.32251968503937,&quot;width&quot;:797.6592913385826}"/>
  <p:tag name="KSO_WM_TAG_VERSION" val="3.0"/>
  <p:tag name="KSO_WM_TEMPLATE_CATEGORY" val="custom"/>
  <p:tag name="KSO_WM_TEMPLATE_INDEX" val="20233188"/>
  <p:tag name="KSO_WM_UNIT_COMPATIBLE" val="0"/>
  <p:tag name="KSO_WM_UNIT_DIAGRAM_ISNUMVISUAL" val="0"/>
  <p:tag name="KSO_WM_UNIT_DIAGRAM_ISREFERUNIT" val="0"/>
  <p:tag name="KSO_WM_UNIT_HIGHLIGHT" val="0"/>
  <p:tag name="KSO_WM_UNIT_ID" val="custom20233188_6*l_h_i*1_3_2"/>
  <p:tag name="KSO_WM_UNIT_INDEX" val="1_3_2"/>
  <p:tag name="KSO_WM_UNIT_LAYERLEVEL" val="1_1_1"/>
  <p:tag name="KSO_WM_UNIT_PRESET_TEXT" val="03"/>
  <p:tag name="KSO_WM_UNIT_SUBTYPE" val="d"/>
  <p:tag name="KSO_WM_UNIT_TYPE" val="l_h_i"/>
</p:tagLst>
</file>

<file path=ppt/tags/tag82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DIAGRAM_VIRTUALLY_FRAME" val="{&quot;height&quot;:158.34834645669292,&quot;left&quot;:122.34070866141732,&quot;top&quot;:213.32251968503937,&quot;width&quot;:797.6592913385826}"/>
  <p:tag name="KSO_WM_TAG_VERSION" val="3.0"/>
  <p:tag name="KSO_WM_TEMPLATE_CATEGORY" val="custom"/>
  <p:tag name="KSO_WM_TEMPLATE_INDEX" val="20233188"/>
  <p:tag name="KSO_WM_UNIT_COMPATIBLE" val="0"/>
  <p:tag name="KSO_WM_UNIT_DIAGRAM_ISNUMVISUAL" val="0"/>
  <p:tag name="KSO_WM_UNIT_DIAGRAM_ISREFERUNIT" val="0"/>
  <p:tag name="KSO_WM_UNIT_HIGHLIGHT" val="0"/>
  <p:tag name="KSO_WM_UNIT_ID" val="custom20233188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83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DIAGRAM_VIRTUALLY_FRAME" val="{&quot;height&quot;:158.34834645669292,&quot;left&quot;:122.34070866141732,&quot;top&quot;:213.32251968503937,&quot;width&quot;:797.6592913385826}"/>
  <p:tag name="KSO_WM_TAG_VERSION" val="3.0"/>
  <p:tag name="KSO_WM_TEMPLATE_CATEGORY" val="custom"/>
  <p:tag name="KSO_WM_TEMPLATE_INDEX" val="20233188"/>
  <p:tag name="KSO_WM_UNIT_COMPATIBLE" val="0"/>
  <p:tag name="KSO_WM_UNIT_DIAGRAM_ISNUMVISUAL" val="0"/>
  <p:tag name="KSO_WM_UNIT_DIAGRAM_ISREFERUNIT" val="0"/>
  <p:tag name="KSO_WM_UNIT_HIGHLIGHT" val="0"/>
  <p:tag name="KSO_WM_UNIT_ID" val="custom20233188_6*l_h_i*1_4_2"/>
  <p:tag name="KSO_WM_UNIT_INDEX" val="1_4_2"/>
  <p:tag name="KSO_WM_UNIT_LAYERLEVEL" val="1_1_1"/>
  <p:tag name="KSO_WM_UNIT_PRESET_TEXT" val="04"/>
  <p:tag name="KSO_WM_UNIT_SUBTYPE" val="d"/>
  <p:tag name="KSO_WM_UNIT_TYPE" val="l_h_i"/>
</p:tagLst>
</file>

<file path=ppt/tags/tag84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DIAGRAM_VIRTUALLY_FRAME" val="{&quot;height&quot;:158.34834645669292,&quot;left&quot;:122.34070866141732,&quot;top&quot;:213.32251968503937,&quot;width&quot;:797.6592913385826}"/>
  <p:tag name="KSO_WM_TAG_VERSION" val="3.0"/>
  <p:tag name="KSO_WM_TEMPLATE_CATEGORY" val="custom"/>
  <p:tag name="KSO_WM_TEMPLATE_INDEX" val="20233188"/>
  <p:tag name="KSO_WM_UNIT_COMPATIBLE" val="0"/>
  <p:tag name="KSO_WM_UNIT_DIAGRAM_ISNUMVISUAL" val="0"/>
  <p:tag name="KSO_WM_UNIT_DIAGRAM_ISREFERUNIT" val="0"/>
  <p:tag name="KSO_WM_UNIT_HIGHLIGHT" val="0"/>
  <p:tag name="KSO_WM_UNIT_ID" val="custom20233188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85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DIAGRAM_VIRTUALLY_FRAME" val="{&quot;height&quot;:158.34834645669292,&quot;left&quot;:122.34070866141732,&quot;top&quot;:213.32251968503937,&quot;width&quot;:797.6592913385826}"/>
  <p:tag name="KSO_WM_TAG_VERSION" val="3.0"/>
  <p:tag name="KSO_WM_TEMPLATE_CATEGORY" val="custom"/>
  <p:tag name="KSO_WM_TEMPLATE_INDEX" val="20233188"/>
  <p:tag name="KSO_WM_UNIT_COMPATIBLE" val="0"/>
  <p:tag name="KSO_WM_UNIT_DIAGRAM_ISNUMVISUAL" val="0"/>
  <p:tag name="KSO_WM_UNIT_DIAGRAM_ISREFERUNIT" val="0"/>
  <p:tag name="KSO_WM_UNIT_HIGHLIGHT" val="0"/>
  <p:tag name="KSO_WM_UNIT_ID" val="custom20233188_6*l_h_i*1_2_1"/>
  <p:tag name="KSO_WM_UNIT_INDEX" val="1_2_1"/>
  <p:tag name="KSO_WM_UNIT_LAYERLEVEL" val="1_1_1"/>
  <p:tag name="KSO_WM_UNIT_TYPE" val="l_h_i"/>
</p:tagLst>
</file>

<file path=ppt/tags/tag86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DIAGRAM_VIRTUALLY_FRAME" val="{&quot;height&quot;:158.34834645669292,&quot;left&quot;:122.34070866141732,&quot;top&quot;:213.32251968503937,&quot;width&quot;:797.6592913385826}"/>
  <p:tag name="KSO_WM_TAG_VERSION" val="3.0"/>
  <p:tag name="KSO_WM_TEMPLATE_CATEGORY" val="custom"/>
  <p:tag name="KSO_WM_TEMPLATE_INDEX" val="20233188"/>
  <p:tag name="KSO_WM_UNIT_COMPATIBLE" val="0"/>
  <p:tag name="KSO_WM_UNIT_DIAGRAM_ISNUMVISUAL" val="0"/>
  <p:tag name="KSO_WM_UNIT_DIAGRAM_ISREFERUNIT" val="0"/>
  <p:tag name="KSO_WM_UNIT_HIGHLIGHT" val="0"/>
  <p:tag name="KSO_WM_UNIT_ID" val="custom20233188_6*l_h_i*1_3_1"/>
  <p:tag name="KSO_WM_UNIT_INDEX" val="1_3_1"/>
  <p:tag name="KSO_WM_UNIT_LAYERLEVEL" val="1_1_1"/>
  <p:tag name="KSO_WM_UNIT_TYPE" val="l_h_i"/>
</p:tagLst>
</file>

<file path=ppt/tags/tag87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DIAGRAM_VIRTUALLY_FRAME" val="{&quot;height&quot;:158.34834645669292,&quot;left&quot;:122.34070866141732,&quot;top&quot;:213.32251968503937,&quot;width&quot;:797.6592913385826}"/>
  <p:tag name="KSO_WM_TAG_VERSION" val="3.0"/>
  <p:tag name="KSO_WM_TEMPLATE_CATEGORY" val="custom"/>
  <p:tag name="KSO_WM_TEMPLATE_INDEX" val="20233188"/>
  <p:tag name="KSO_WM_UNIT_COMPATIBLE" val="0"/>
  <p:tag name="KSO_WM_UNIT_DIAGRAM_ISNUMVISUAL" val="0"/>
  <p:tag name="KSO_WM_UNIT_DIAGRAM_ISREFERUNIT" val="0"/>
  <p:tag name="KSO_WM_UNIT_HIGHLIGHT" val="0"/>
  <p:tag name="KSO_WM_UNIT_ID" val="custom20233188_6*l_h_i*1_4_1"/>
  <p:tag name="KSO_WM_UNIT_INDEX" val="1_4_1"/>
  <p:tag name="KSO_WM_UNIT_LAYERLEVEL" val="1_1_1"/>
  <p:tag name="KSO_WM_UNIT_TYPE" val="l_h_i"/>
</p:tagLst>
</file>

<file path=ppt/tags/tag88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DIAGRAM_VIRTUALLY_FRAME" val="{&quot;height&quot;:158.34834645669292,&quot;left&quot;:122.34070866141732,&quot;top&quot;:213.32251968503937,&quot;width&quot;:797.6592913385826}"/>
  <p:tag name="KSO_WM_TAG_VERSION" val="3.0"/>
  <p:tag name="KSO_WM_TEMPLATE_CATEGORY" val="custom"/>
  <p:tag name="KSO_WM_TEMPLATE_INDEX" val="20233188"/>
  <p:tag name="KSO_WM_UNIT_COMPATIBLE" val="0"/>
  <p:tag name="KSO_WM_UNIT_DIAGRAM_ISNUMVISUAL" val="0"/>
  <p:tag name="KSO_WM_UNIT_DIAGRAM_ISREFERUNIT" val="0"/>
  <p:tag name="KSO_WM_UNIT_HIGHLIGHT" val="0"/>
  <p:tag name="KSO_WM_UNIT_ID" val="custom20233188_6*l_h_i*1_5_2"/>
  <p:tag name="KSO_WM_UNIT_INDEX" val="1_5_2"/>
  <p:tag name="KSO_WM_UNIT_LAYERLEVEL" val="1_1_1"/>
  <p:tag name="KSO_WM_UNIT_PRESET_TEXT" val="05"/>
  <p:tag name="KSO_WM_UNIT_SUBTYPE" val="d"/>
  <p:tag name="KSO_WM_UNIT_TYPE" val="l_h_i"/>
</p:tagLst>
</file>

<file path=ppt/tags/tag89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DIAGRAM_VIRTUALLY_FRAME" val="{&quot;height&quot;:158.34834645669292,&quot;left&quot;:122.34070866141732,&quot;top&quot;:213.32251968503937,&quot;width&quot;:797.6592913385826}"/>
  <p:tag name="KSO_WM_TAG_VERSION" val="3.0"/>
  <p:tag name="KSO_WM_TEMPLATE_CATEGORY" val="custom"/>
  <p:tag name="KSO_WM_TEMPLATE_INDEX" val="20233188"/>
  <p:tag name="KSO_WM_UNIT_COMPATIBLE" val="0"/>
  <p:tag name="KSO_WM_UNIT_DIAGRAM_ISNUMVISUAL" val="0"/>
  <p:tag name="KSO_WM_UNIT_DIAGRAM_ISREFERUNIT" val="0"/>
  <p:tag name="KSO_WM_UNIT_HIGHLIGHT" val="0"/>
  <p:tag name="KSO_WM_UNIT_ID" val="custom20233188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90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DIAGRAM_VIRTUALLY_FRAME" val="{&quot;height&quot;:158.34834645669292,&quot;left&quot;:122.34070866141732,&quot;top&quot;:213.32251968503937,&quot;width&quot;:797.6592913385826}"/>
  <p:tag name="KSO_WM_TAG_VERSION" val="3.0"/>
  <p:tag name="KSO_WM_TEMPLATE_CATEGORY" val="custom"/>
  <p:tag name="KSO_WM_TEMPLATE_INDEX" val="20233188"/>
  <p:tag name="KSO_WM_UNIT_COMPATIBLE" val="0"/>
  <p:tag name="KSO_WM_UNIT_DIAGRAM_ISNUMVISUAL" val="0"/>
  <p:tag name="KSO_WM_UNIT_DIAGRAM_ISREFERUNIT" val="0"/>
  <p:tag name="KSO_WM_UNIT_HIGHLIGHT" val="0"/>
  <p:tag name="KSO_WM_UNIT_ID" val="custom20233188_6*l_h_i*1_5_1"/>
  <p:tag name="KSO_WM_UNIT_INDEX" val="1_5_1"/>
  <p:tag name="KSO_WM_UNIT_LAYERLEVEL" val="1_1_1"/>
  <p:tag name="KSO_WM_UNIT_TYPE" val="l_h_i"/>
</p:tagLst>
</file>

<file path=ppt/tags/tag91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DIAGRAM_VIRTUALLY_FRAME" val="{&quot;height&quot;:158.34834645669292,&quot;left&quot;:122.34070866141732,&quot;top&quot;:213.32251968503937,&quot;width&quot;:797.6592913385826}"/>
  <p:tag name="KSO_WM_TAG_VERSION" val="3.0"/>
  <p:tag name="KSO_WM_TEMPLATE_CATEGORY" val="custom"/>
  <p:tag name="KSO_WM_TEMPLATE_INDEX" val="20233188"/>
  <p:tag name="KSO_WM_UNIT_COMPATIBLE" val="0"/>
  <p:tag name="KSO_WM_UNIT_DIAGRAM_ISNUMVISUAL" val="0"/>
  <p:tag name="KSO_WM_UNIT_DIAGRAM_ISREFERUNIT" val="0"/>
  <p:tag name="KSO_WM_UNIT_HIGHLIGHT" val="0"/>
  <p:tag name="KSO_WM_UNIT_ID" val="custom20233188_6*l_h_i*1_6_2"/>
  <p:tag name="KSO_WM_UNIT_INDEX" val="1_6_2"/>
  <p:tag name="KSO_WM_UNIT_LAYERLEVEL" val="1_1_1"/>
  <p:tag name="KSO_WM_UNIT_PRESET_TEXT" val="06"/>
  <p:tag name="KSO_WM_UNIT_SUBTYPE" val="d"/>
  <p:tag name="KSO_WM_UNIT_TYPE" val="l_h_i"/>
</p:tagLst>
</file>

<file path=ppt/tags/tag92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DIAGRAM_VIRTUALLY_FRAME" val="{&quot;height&quot;:158.34834645669292,&quot;left&quot;:122.34070866141732,&quot;top&quot;:213.32251968503937,&quot;width&quot;:797.6592913385826}"/>
  <p:tag name="KSO_WM_TAG_VERSION" val="3.0"/>
  <p:tag name="KSO_WM_TEMPLATE_CATEGORY" val="custom"/>
  <p:tag name="KSO_WM_TEMPLATE_INDEX" val="20233188"/>
  <p:tag name="KSO_WM_UNIT_COMPATIBLE" val="0"/>
  <p:tag name="KSO_WM_UNIT_DIAGRAM_ISNUMVISUAL" val="0"/>
  <p:tag name="KSO_WM_UNIT_DIAGRAM_ISREFERUNIT" val="0"/>
  <p:tag name="KSO_WM_UNIT_HIGHLIGHT" val="0"/>
  <p:tag name="KSO_WM_UNIT_ID" val="custom20233188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单击添加目录项标题"/>
  <p:tag name="KSO_WM_UNIT_TYPE" val="l_h_a"/>
  <p:tag name="KSO_WM_UNIT_VALUE" val="10"/>
</p:tagLst>
</file>

<file path=ppt/tags/tag93.xml><?xml version="1.0" encoding="utf-8"?>
<p:tagLst xmlns:p="http://schemas.openxmlformats.org/presentationml/2006/main">
  <p:tag name="KSO_WM_BEAUTIFY_FLAG" val="#wm#"/>
  <p:tag name="KSO_WM_DIAGRAM_COLOR_TEXT_CAN_REMOVE" val="n"/>
  <p:tag name="KSO_WM_DIAGRAM_COLOR_TRICK" val="1"/>
  <p:tag name="KSO_WM_DIAGRAM_GROUP_CODE" val="l1-1"/>
  <p:tag name="KSO_WM_DIAGRAM_VERSION" val="3"/>
  <p:tag name="KSO_WM_DIAGRAM_VIRTUALLY_FRAME" val="{&quot;height&quot;:158.34834645669292,&quot;left&quot;:122.34070866141732,&quot;top&quot;:213.32251968503937,&quot;width&quot;:797.6592913385826}"/>
  <p:tag name="KSO_WM_TAG_VERSION" val="3.0"/>
  <p:tag name="KSO_WM_TEMPLATE_CATEGORY" val="custom"/>
  <p:tag name="KSO_WM_TEMPLATE_INDEX" val="20233188"/>
  <p:tag name="KSO_WM_UNIT_COMPATIBLE" val="0"/>
  <p:tag name="KSO_WM_UNIT_DIAGRAM_ISNUMVISUAL" val="0"/>
  <p:tag name="KSO_WM_UNIT_DIAGRAM_ISREFERUNIT" val="0"/>
  <p:tag name="KSO_WM_UNIT_HIGHLIGHT" val="0"/>
  <p:tag name="KSO_WM_UNIT_ID" val="custom20233188_6*l_h_i*1_6_1"/>
  <p:tag name="KSO_WM_UNIT_INDEX" val="1_6_1"/>
  <p:tag name="KSO_WM_UNIT_LAYERLEVEL" val="1_1_1"/>
  <p:tag name="KSO_WM_UNIT_TYPE" val="l_h_i"/>
</p:tagLst>
</file>

<file path=ppt/tags/tag94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3188_6"/>
  <p:tag name="KSO_WM_SLIDE_INDEX" val="6"/>
  <p:tag name="KSO_WM_SLIDE_ITEM_CNT" val="6"/>
  <p:tag name="KSO_WM_SLIDE_LAYOUT" val="a_l"/>
  <p:tag name="KSO_WM_SLIDE_LAYOUT_CNT" val="1_1"/>
  <p:tag name="KSO_WM_SLIDE_SUBTYPE" val="diag"/>
  <p:tag name="KSO_WM_SLIDE_TYPE" val="contents"/>
  <p:tag name="KSO_WM_TAG_VERSION" val="3.0"/>
  <p:tag name="KSO_WM_TEMPLATE_CATEGORY" val="custom"/>
  <p:tag name="KSO_WM_TEMPLATE_COLOR_TYPE" val="0"/>
  <p:tag name="KSO_WM_TEMPLATE_INDEX" val="20233188"/>
  <p:tag name="KSO_WM_TEMPLATE_MASTER_TYPE" val="0"/>
  <p:tag name="KSO_WM_TEMPLATE_SUBCATEGORY" val="29"/>
</p:tagLst>
</file>

<file path=ppt/tags/tag95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3188"/>
  <p:tag name="KSO_WM_UNIT_COMPATIBLE" val="0"/>
  <p:tag name="KSO_WM_UNIT_DIAGRAM_ISNUMVISUAL" val="0"/>
  <p:tag name="KSO_WM_UNIT_DIAGRAM_ISREFERUNIT" val="0"/>
  <p:tag name="KSO_WM_UNIT_HIGHLIGHT" val="0"/>
  <p:tag name="KSO_WM_UNIT_ID" val="custom20233188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章节标题"/>
  <p:tag name="KSO_WM_UNIT_TYPE" val="a"/>
  <p:tag name="KSO_WM_UNIT_VALUE" val="14"/>
</p:tagLst>
</file>

<file path=ppt/tags/tag96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3188"/>
  <p:tag name="KSO_WM_UNIT_COMPATIBLE" val="1"/>
  <p:tag name="KSO_WM_UNIT_DIAGRAM_ISNUMVISUAL" val="0"/>
  <p:tag name="KSO_WM_UNIT_DIAGRAM_ISREFERUNIT" val="0"/>
  <p:tag name="KSO_WM_UNIT_HIGHLIGHT" val="0"/>
  <p:tag name="KSO_WM_UNIT_ID" val="custom20233188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13"/>
</p:tagLst>
</file>

<file path=ppt/tags/tag97.xml><?xml version="1.0" encoding="utf-8"?>
<p:tagLst xmlns:p="http://schemas.openxmlformats.org/presentationml/2006/main">
  <p:tag name="KSO_WM_BEAUTIFY_FLAG" val="#wm#"/>
  <p:tag name="KSO_WM_SLIDE_ID" val="custom20233188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3.0"/>
  <p:tag name="KSO_WM_TEMPLATE_CATEGORY" val="custom"/>
  <p:tag name="KSO_WM_TEMPLATE_COLOR_TYPE" val="0"/>
  <p:tag name="KSO_WM_TEMPLATE_INDEX" val="20233188"/>
  <p:tag name="KSO_WM_TEMPLATE_MASTER_TYPE" val="0"/>
  <p:tag name="KSO_WM_TEMPLATE_SUBCATEGORY" val="29"/>
</p:tagLst>
</file>

<file path=ppt/tags/tag98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3188"/>
  <p:tag name="KSO_WM_UNIT_COMPATIBLE" val="0"/>
  <p:tag name="KSO_WM_UNIT_DIAGRAM_ISNUMVISUAL" val="0"/>
  <p:tag name="KSO_WM_UNIT_DIAGRAM_ISREFERUNIT" val="0"/>
  <p:tag name="KSO_WM_UNIT_HIGHLIGHT" val="0"/>
  <p:tag name="KSO_WM_UNIT_ID" val="custom20233188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章节标题"/>
  <p:tag name="KSO_WM_UNIT_TYPE" val="a"/>
  <p:tag name="KSO_WM_UNIT_VALUE" val="14"/>
</p:tagLst>
</file>

<file path=ppt/tags/tag99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3188"/>
  <p:tag name="KSO_WM_UNIT_COMPATIBLE" val="1"/>
  <p:tag name="KSO_WM_UNIT_DIAGRAM_ISNUMVISUAL" val="0"/>
  <p:tag name="KSO_WM_UNIT_DIAGRAM_ISREFERUNIT" val="0"/>
  <p:tag name="KSO_WM_UNIT_HIGHLIGHT" val="0"/>
  <p:tag name="KSO_WM_UNIT_ID" val="custom20233188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13"/>
</p:tagLst>
</file>

<file path=ppt/tags/tag100.xml><?xml version="1.0" encoding="utf-8"?>
<p:tagLst xmlns:p="http://schemas.openxmlformats.org/presentationml/2006/main">
  <p:tag name="KSO_WM_BEAUTIFY_FLAG" val="#wm#"/>
  <p:tag name="KSO_WM_SLIDE_ID" val="custom20233188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3.0"/>
  <p:tag name="KSO_WM_TEMPLATE_CATEGORY" val="custom"/>
  <p:tag name="KSO_WM_TEMPLATE_COLOR_TYPE" val="0"/>
  <p:tag name="KSO_WM_TEMPLATE_INDEX" val="20233188"/>
  <p:tag name="KSO_WM_TEMPLATE_MASTER_TYPE" val="0"/>
  <p:tag name="KSO_WM_TEMPLATE_SUBCATEGORY" val="29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i*1_1_1"/>
  <p:tag name="KSO_WM_UNIT_INDEX" val="1_1_1"/>
  <p:tag name="KSO_WM_UNIT_LAYERLEVEL" val="1_1_1"/>
  <p:tag name="KSO_WM_UNIT_TYPE" val="l_h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5*l_h_i*1_1_2"/>
  <p:tag name="KSO_WM_UNIT_INDEX" val="1_1_2"/>
  <p:tag name="KSO_WM_UNIT_LAYERLEVEL" val="1_1_1"/>
  <p:tag name="KSO_WM_UNIT_TYPE" val="l_h_i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i*1_2_1"/>
  <p:tag name="KSO_WM_UNIT_INDEX" val="1_2_1"/>
  <p:tag name="KSO_WM_UNIT_LAYERLEVEL" val="1_1_1"/>
  <p:tag name="KSO_WM_UNIT_TYPE" val="l_h_i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5*l_h_i*1_2_2"/>
  <p:tag name="KSO_WM_UNIT_INDEX" val="1_2_2"/>
  <p:tag name="KSO_WM_UNIT_LAYERLEVEL" val="1_1_1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i*1_3_1"/>
  <p:tag name="KSO_WM_UNIT_INDEX" val="1_3_1"/>
  <p:tag name="KSO_WM_UNIT_LAYERLEVEL" val="1_1_1"/>
  <p:tag name="KSO_WM_UNIT_TYPE" val="l_h_i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5*l_h_i*1_3_2"/>
  <p:tag name="KSO_WM_UNIT_INDEX" val="1_3_2"/>
  <p:tag name="KSO_WM_UNIT_LAYERLEVEL" val="1_1_1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i*1_4_1"/>
  <p:tag name="KSO_WM_UNIT_INDEX" val="1_4_1"/>
  <p:tag name="KSO_WM_UNIT_LAYERLEVEL" val="1_1_1"/>
  <p:tag name="KSO_WM_UNIT_TYPE" val="l_h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5*l_h_i*1_4_2"/>
  <p:tag name="KSO_WM_UNIT_INDEX" val="1_4_2"/>
  <p:tag name="KSO_WM_UNIT_LAYERLEVEL" val="1_1_1"/>
  <p:tag name="KSO_WM_UNIT_TYPE" val="l_h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i*1_5_1"/>
  <p:tag name="KSO_WM_UNIT_INDEX" val="1_5_1"/>
  <p:tag name="KSO_WM_UNIT_LAYERLEVEL" val="1_1_1"/>
  <p:tag name="KSO_WM_UNIT_TYPE" val="l_h_i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5*l_h_i*1_5_2"/>
  <p:tag name="KSO_WM_UNIT_INDEX" val="1_5_2"/>
  <p:tag name="KSO_WM_UNIT_LAYERLEVEL" val="1_1_1"/>
  <p:tag name="KSO_WM_UNIT_TYPE" val="l_h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f*1_5_1"/>
  <p:tag name="KSO_WM_UNIT_INDEX" val="1_5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i*1_6_1"/>
  <p:tag name="KSO_WM_UNIT_INDEX" val="1_6_1"/>
  <p:tag name="KSO_WM_UNIT_LAYERLEVEL" val="1_1_1"/>
  <p:tag name="KSO_WM_UNIT_TYPE" val="l_h_i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5*l_h_i*1_6_2"/>
  <p:tag name="KSO_WM_UNIT_INDEX" val="1_6_2"/>
  <p:tag name="KSO_WM_UNIT_LAYERLEVEL" val="1_1_1"/>
  <p:tag name="KSO_WM_UNIT_TYPE" val="l_h_i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3134765625,&quot;width&quot;:859.9577026367188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5*l_h_f*1_6_1"/>
  <p:tag name="KSO_WM_UNIT_INDEX" val="1_6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4*l_h_i*1_1_1"/>
  <p:tag name="KSO_WM_UNIT_INDEX" val="1_1_1"/>
  <p:tag name="KSO_WM_UNIT_LAYERLEVEL" val="1_1_1"/>
  <p:tag name="KSO_WM_UNIT_TYPE" val="l_h_i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4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4*l_h_i*1_1_2"/>
  <p:tag name="KSO_WM_UNIT_INDEX" val="1_1_2"/>
  <p:tag name="KSO_WM_UNIT_LAYERLEVEL" val="1_1_1"/>
  <p:tag name="KSO_WM_UNIT_TYPE" val="l_h_i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4*l_h_i*1_2_1"/>
  <p:tag name="KSO_WM_UNIT_INDEX" val="1_2_1"/>
  <p:tag name="KSO_WM_UNIT_LAYERLEVEL" val="1_1_1"/>
  <p:tag name="KSO_WM_UNIT_TYPE" val="l_h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4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4*l_h_i*1_2_2"/>
  <p:tag name="KSO_WM_UNIT_INDEX" val="1_2_2"/>
  <p:tag name="KSO_WM_UNIT_LAYERLEVEL" val="1_1_1"/>
  <p:tag name="KSO_WM_UNIT_TYPE" val="l_h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4*l_h_i*1_3_1"/>
  <p:tag name="KSO_WM_UNIT_INDEX" val="1_3_1"/>
  <p:tag name="KSO_WM_UNIT_LAYERLEVEL" val="1_1_1"/>
  <p:tag name="KSO_WM_UNIT_TYPE" val="l_h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4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4*l_h_i*1_3_2"/>
  <p:tag name="KSO_WM_UNIT_INDEX" val="1_3_2"/>
  <p:tag name="KSO_WM_UNIT_LAYERLEVEL" val="1_1_1"/>
  <p:tag name="KSO_WM_UNIT_TYPE" val="l_h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4*l_h_i*1_4_1"/>
  <p:tag name="KSO_WM_UNIT_INDEX" val="1_4_1"/>
  <p:tag name="KSO_WM_UNIT_LAYERLEVEL" val="1_1_1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4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4*l_h_i*1_4_2"/>
  <p:tag name="KSO_WM_UNIT_INDEX" val="1_4_2"/>
  <p:tag name="KSO_WM_UNIT_LAYERLEVEL" val="1_1_1"/>
  <p:tag name="KSO_WM_UNIT_TYPE" val="l_h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54_4*l_h_i*1_5_1"/>
  <p:tag name="KSO_WM_UNIT_INDEX" val="1_5_1"/>
  <p:tag name="KSO_WM_UNIT_LAYERLEVEL" val="1_1_1"/>
  <p:tag name="KSO_WM_UNIT_TYPE" val="l_h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4*l_h_f*1_5_1"/>
  <p:tag name="KSO_WM_UNIT_INDEX" val="1_5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9"/>
  <p:tag name="KSO_WM_UNIT_HIGHLIGHT" val="0"/>
  <p:tag name="KSO_WM_UNIT_ID" val="diagram20231354_4*l_h_i*1_5_2"/>
  <p:tag name="KSO_WM_UNIT_INDEX" val="1_5_2"/>
  <p:tag name="KSO_WM_UNIT_LAYERLEVEL" val="1_1_1"/>
  <p:tag name="KSO_WM_UNIT_TYPE" val="l_h_i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5,&quot;width&quot;:863.09991455078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62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3188"/>
  <p:tag name="KSO_WM_UNIT_COMPATIBLE" val="0"/>
  <p:tag name="KSO_WM_UNIT_DIAGRAM_ISNUMVISUAL" val="0"/>
  <p:tag name="KSO_WM_UNIT_DIAGRAM_ISREFERUNIT" val="0"/>
  <p:tag name="KSO_WM_UNIT_HIGHLIGHT" val="0"/>
  <p:tag name="KSO_WM_UNIT_ID" val="custom20233188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章节标题"/>
  <p:tag name="KSO_WM_UNIT_TYPE" val="a"/>
  <p:tag name="KSO_WM_UNIT_VALUE" val="14"/>
</p:tagLst>
</file>

<file path=ppt/tags/tag163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3188"/>
  <p:tag name="KSO_WM_UNIT_COMPATIBLE" val="1"/>
  <p:tag name="KSO_WM_UNIT_DIAGRAM_ISNUMVISUAL" val="0"/>
  <p:tag name="KSO_WM_UNIT_DIAGRAM_ISREFERUNIT" val="0"/>
  <p:tag name="KSO_WM_UNIT_HIGHLIGHT" val="0"/>
  <p:tag name="KSO_WM_UNIT_ID" val="custom20233188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13"/>
</p:tagLst>
</file>

<file path=ppt/tags/tag164.xml><?xml version="1.0" encoding="utf-8"?>
<p:tagLst xmlns:p="http://schemas.openxmlformats.org/presentationml/2006/main">
  <p:tag name="KSO_WM_BEAUTIFY_FLAG" val="#wm#"/>
  <p:tag name="KSO_WM_SLIDE_ID" val="custom20233188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3.0"/>
  <p:tag name="KSO_WM_TEMPLATE_CATEGORY" val="custom"/>
  <p:tag name="KSO_WM_TEMPLATE_COLOR_TYPE" val="0"/>
  <p:tag name="KSO_WM_TEMPLATE_INDEX" val="20233188"/>
  <p:tag name="KSO_WM_TEMPLATE_MASTER_TYPE" val="0"/>
  <p:tag name="KSO_WM_TEMPLATE_SUBCATEGORY" val="29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66_3*l_h_i*1_1_1"/>
  <p:tag name="KSO_WM_UNIT_INDEX" val="1_1_1"/>
  <p:tag name="KSO_WM_UNIT_LAYERLEVEL" val="1_1_1"/>
  <p:tag name="KSO_WM_UNIT_TYPE" val="l_h_i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66_3*l_h_i*1_1_2"/>
  <p:tag name="KSO_WM_UNIT_INDEX" val="1_1_2"/>
  <p:tag name="KSO_WM_UNIT_LAYERLEVEL" val="1_1_1"/>
  <p:tag name="KSO_WM_UNIT_TYPE" val="l_h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66_3*l_h_i*1_2_1"/>
  <p:tag name="KSO_WM_UNIT_INDEX" val="1_2_1"/>
  <p:tag name="KSO_WM_UNIT_LAYERLEVEL" val="1_1_1"/>
  <p:tag name="KSO_WM_UNIT_TYPE" val="l_h_i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66_3*l_h_i*1_2_2"/>
  <p:tag name="KSO_WM_UNIT_INDEX" val="1_2_2"/>
  <p:tag name="KSO_WM_UNIT_LAYERLEVEL" val="1_1_1"/>
  <p:tag name="KSO_WM_UNIT_TYPE" val="l_h_i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66_3*l_h_i*1_3_1"/>
  <p:tag name="KSO_WM_UNIT_INDEX" val="1_3_1"/>
  <p:tag name="KSO_WM_UNIT_LAYERLEVEL" val="1_1_1"/>
  <p:tag name="KSO_WM_UNIT_TYPE" val="l_h_i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66_3*l_h_i*1_3_2"/>
  <p:tag name="KSO_WM_UNIT_INDEX" val="1_3_2"/>
  <p:tag name="KSO_WM_UNIT_LAYERLEVEL" val="1_1_1"/>
  <p:tag name="KSO_WM_UNIT_TYPE" val="l_h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66_3*l_h_i*1_4_1"/>
  <p:tag name="KSO_WM_UNIT_INDEX" val="1_4_1"/>
  <p:tag name="KSO_WM_UNIT_LAYERLEVEL" val="1_1_1"/>
  <p:tag name="KSO_WM_UNIT_TYPE" val="l_h_i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66_3*l_h_i*1_4_2"/>
  <p:tag name="KSO_WM_UNIT_INDEX" val="1_4_2"/>
  <p:tag name="KSO_WM_UNIT_LAYERLEVEL" val="1_1_1"/>
  <p:tag name="KSO_WM_UNIT_TYPE" val="l_h_i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6451721191406,&quot;width&quot;:864.34423828125}"/>
  <p:tag name="KSO_WM_TAG_VERSION" val="3.0"/>
  <p:tag name="KSO_WM_TEMPLATE_CATEGORY" val="diagram"/>
  <p:tag name="KSO_WM_TEMPLATE_INDEX" val="20231366"/>
  <p:tag name="KSO_WM_UNIT_COMPATIBLE" val="0"/>
  <p:tag name="KSO_WM_UNIT_DIAGRAM_ISNUMVISUAL" val="0"/>
  <p:tag name="KSO_WM_UNIT_DIAGRAM_ISREFERUNIT" val="0"/>
  <p:tag name="KSO_WM_UNIT_HIGHLIGHT" val="0"/>
  <p:tag name="KSO_WM_UNIT_ID" val="diagram20231366_3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YPE" val="l_h_a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4.79998779296875,&quot;width&quot;:855.0528564453125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209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3188"/>
  <p:tag name="KSO_WM_UNIT_COMPATIBLE" val="0"/>
  <p:tag name="KSO_WM_UNIT_DIAGRAM_ISNUMVISUAL" val="0"/>
  <p:tag name="KSO_WM_UNIT_DIAGRAM_ISREFERUNIT" val="0"/>
  <p:tag name="KSO_WM_UNIT_HIGHLIGHT" val="0"/>
  <p:tag name="KSO_WM_UNIT_ID" val="custom20233188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章节标题"/>
  <p:tag name="KSO_WM_UNIT_TYPE" val="a"/>
  <p:tag name="KSO_WM_UNIT_VALUE" val="14"/>
</p:tagLst>
</file>

<file path=ppt/tags/tag210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INDEX" val="20233188"/>
  <p:tag name="KSO_WM_UNIT_COMPATIBLE" val="1"/>
  <p:tag name="KSO_WM_UNIT_DIAGRAM_ISNUMVISUAL" val="0"/>
  <p:tag name="KSO_WM_UNIT_DIAGRAM_ISREFERUNIT" val="0"/>
  <p:tag name="KSO_WM_UNIT_HIGHLIGHT" val="0"/>
  <p:tag name="KSO_WM_UNIT_ID" val="custom20233188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13"/>
</p:tagLst>
</file>

<file path=ppt/tags/tag211.xml><?xml version="1.0" encoding="utf-8"?>
<p:tagLst xmlns:p="http://schemas.openxmlformats.org/presentationml/2006/main">
  <p:tag name="KSO_WM_BEAUTIFY_FLAG" val="#wm#"/>
  <p:tag name="KSO_WM_SLIDE_ID" val="custom20233188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3.0"/>
  <p:tag name="KSO_WM_TEMPLATE_CATEGORY" val="custom"/>
  <p:tag name="KSO_WM_TEMPLATE_COLOR_TYPE" val="0"/>
  <p:tag name="KSO_WM_TEMPLATE_INDEX" val="20233188"/>
  <p:tag name="KSO_WM_TEMPLATE_MASTER_TYPE" val="0"/>
  <p:tag name="KSO_WM_TEMPLATE_SUBCATEGORY" val="29"/>
</p:tagLst>
</file>

<file path=ppt/tags/tag212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自定义 90">
      <a:dk1>
        <a:srgbClr val="000000"/>
      </a:dk1>
      <a:lt1>
        <a:srgbClr val="FFFFFF"/>
      </a:lt1>
      <a:dk2>
        <a:srgbClr val="00042D"/>
      </a:dk2>
      <a:lt2>
        <a:srgbClr val="FFFFFF"/>
      </a:lt2>
      <a:accent1>
        <a:srgbClr val="2D42FF"/>
      </a:accent1>
      <a:accent2>
        <a:srgbClr val="5475FF"/>
      </a:accent2>
      <a:accent3>
        <a:srgbClr val="6E4AFF"/>
      </a:accent3>
      <a:accent4>
        <a:srgbClr val="75BD42"/>
      </a:accent4>
      <a:accent5>
        <a:srgbClr val="30C0B4"/>
      </a:accent5>
      <a:accent6>
        <a:srgbClr val="8C73EE"/>
      </a:accent6>
      <a:hlink>
        <a:srgbClr val="658BD5"/>
      </a:hlink>
      <a:folHlink>
        <a:srgbClr val="A16AA5"/>
      </a:folHlink>
    </a:clrScheme>
    <a:fontScheme name="自定义 34">
      <a:majorFont>
        <a:latin typeface="MiSans Heavy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72</Paragraphs>
  <Slides>15</Slides>
  <Notes>1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1">
      <vt:lpstr>Arial</vt:lpstr>
      <vt:lpstr>Calibri</vt:lpstr>
      <vt:lpstr>MiSans Heavy</vt:lpstr>
      <vt:lpstr>微软雅黑</vt:lpstr>
      <vt:lpstr>Calibri Light</vt:lpstr>
      <vt:lpstr>Office Theme</vt:lpstr>
      <vt:lpstr>肾小球疾病概述</vt:lpstr>
      <vt:lpstr>目录</vt:lpstr>
      <vt:lpstr>单击此处添加章节标题</vt:lpstr>
      <vt:lpstr>肾小球疾病定义</vt:lpstr>
      <vt:lpstr>什么是肾小球疾病</vt:lpstr>
      <vt:lpstr>肾小球疾病分类</vt:lpstr>
      <vt:lpstr>肾小球疾病的症状</vt:lpstr>
      <vt:lpstr>肾小球疾病的诊断</vt:lpstr>
      <vt:lpstr>肾小球疾病病因</vt:lpstr>
      <vt:lpstr>感染性因素</vt:lpstr>
      <vt:lpstr>免疫性因素</vt:lpstr>
      <vt:lpstr>遗传性因素</vt:lpstr>
      <vt:lpstr>代谢性因素</vt:lpstr>
      <vt:lpstr>肾小球疾病病理生理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2024-09-21T10:47:55.842</cp:lastPrinted>
  <dcterms:created xsi:type="dcterms:W3CDTF">2024-09-21T02:47:55Z</dcterms:created>
  <dcterms:modified xsi:type="dcterms:W3CDTF">2024-09-21T02:47:57Z</dcterms:modified>
</cp:coreProperties>
</file>