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49742-5E51-4F21-BE75-8275B9CA8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F9306-CE21-419C-8AEF-170162CA3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1765B-190E-4755-95A3-EA1A112A5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3DCCA-69F3-4AC1-941D-7A85186F6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EAB3FA-F90B-4686-8EB3-ED72995EE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47764A-9710-4293-B2F1-D3A945F3C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2D5EFD-D284-41F7-9C61-98F536785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61561-449F-4752-94CF-FE376949E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BACE2-1BCB-4B3E-B423-07DB1979E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CDD9A-6256-49D9-B5DB-DDC6CFDDD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19B3C-2B89-49A6-A987-7FCBCAEDB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54104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消防宣传月活动启动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活动预期效果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56" b="18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火灾防范的重要性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保护人民生命财产安全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火灾事故不仅会造成财产损失，还可能威胁到人们的生命安全。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火灾事故可能引发社会恐慌，而有效的火灾防范措施有助于维护社会稳定。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提高公众安全意识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通过宣传和教育，提高公众对火灾防范的认识和重视程度。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05" r="18605"/>
          <a:stretch>
            <a:fillRect/>
          </a:stretch>
        </p:blipFill>
        <p:spPr>
          <a:xfrm>
            <a:off x="6511618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XXXX年XX月XX日，XX市一高层公寓发生火灾，造成XX人死亡、XX人受伤。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XXXX年XX月XX日，XX火车站发生火灾，造成XX列车延误，所幸无人员伤亡。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XXXX年XX月XX日，XX景区发生火灾，造成景区内部分建筑被毁，无人员伤亡。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历年火灾事故回顾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城市人口密度大，建筑密集，火灾防范难度增加。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老旧设施安全隐患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公众安全意识薄弱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部分老旧建筑、设施存在电气线路老化、消防设施不完善等问题。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部分公众对火灾防范知识了解不足，缺乏应对火灾的基本技能。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当前火灾防范的挑战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333" r="263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000" r="7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增强居民对火灾危害的认识，了解火灾发生的原因和预防措施。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培养居民在火灾发生时的应急反应能力，提高自救和互救意识。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促使居民关注消防安全，积极参与社区的火灾防范工作。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提高公众的火灾防范意识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普及消防器材的使用方法，提高居民对消防设施的认识和操作能力。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传播火灾逃生技巧和应急措施，帮助居民在火灾中迅速逃生。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26" r="962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26" r="962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宣传火灾防范的基本常识，如正确使用电器、不乱丢烟蒂等。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传播火灾防范知识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组织社区居民进行火灾防范演练，提高居民的应急反应能力。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开展消防安全检查，及时发现和整改火灾隐患，确保社区安全。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加强社区消防安全管理，建立完善的消防安全管理制度和责任制。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促进社区的火灾防范行动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https://d.book118.com/166154104015010100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2024-09-23T23:01:13.795</cp:lastPrinted>
  <dcterms:created xsi:type="dcterms:W3CDTF">2024-09-23T15:01:13Z</dcterms:created>
  <dcterms:modified xsi:type="dcterms:W3CDTF">2024-09-23T15:01:15Z</dcterms:modified>
</cp:coreProperties>
</file>