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09553D-2137-4EFB-9E00-6567B1473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C5D58E-226D-468C-9CAC-C07178592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E77124-E017-47D1-A635-631C38B6C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6E1990-22F6-4B0A-AD31-2A2F8C3EF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4B839A-3496-4D3D-966D-63233E8D6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F73DB7-AE8A-4CBD-AD2F-43A348DFFD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83A69E-6E85-4BC0-9AAB-FBE7C167D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D4CCBE-1978-4B81-A659-4DB84F850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E0FFE6-1176-45E1-BA76-F68B3D7FA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F05542-943A-4B17-B547-47BD9B5B7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ABEB2D-0771-4664-AAB5-DDCB140D0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155141023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护理面试答辩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护理专业知识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临床护理经验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应对挑战与压力的方法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对未来职业发展的规划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基本信息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姓名：张三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年龄：25岁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性别：女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籍贯：中国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某医科大学护理学专业，获得学士学位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在某大型医院实习，积累了丰富的临床经验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本科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" r="3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工作经历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在某大型医院担任护士，负责病人的日常护理和病情观察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参与医院组织的多次急救和紧急情况处理，具备快速应对能力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掌握基础护理理论知识，如护理程序、护理评估、护理诊断和护理计划等。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基础护理理论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482" r="1948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熟悉各专科领域的护理理论，如内科、外科、儿科、妇产科等。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专科护理理论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了解最新的护理研究成果和进展，能够运用理论知识解决实际问题。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护理研究进展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护理理论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掌握基本的护理操作技能，如测量生命体征、给药、输液等。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基本护理技能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专科护理技能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417" r="1441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护理技术新进展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熟悉各专科领域的护理操作技能，如急救护理、手术室护理等。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了解并掌握最新的护理技术，如机器人护理等。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护理技能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具备高度的职业道德和责任心，能够遵循伦理原则处理护理工作中的问题。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333" r="153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5375" r="53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护士职业道德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尊重和保护患者的隐私，不泄露患者个人信息和病情。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患者隐私保护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具备良好的团队协作精神，能够与其他医护人员有效沟通和合作。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医疗团队协作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护理伦理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临床护理经验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https://d.book118.com/166155141023010055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2024-09-22T14:06:35.965</cp:lastPrinted>
  <dcterms:created xsi:type="dcterms:W3CDTF">2024-09-22T06:06:35Z</dcterms:created>
  <dcterms:modified xsi:type="dcterms:W3CDTF">2024-09-22T06:06:37Z</dcterms:modified>
</cp:coreProperties>
</file>