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8909B-B0DC-44A7-B112-B31F848F2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84F78-FB25-430A-85F1-331F38A2B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A4C3B-8AC8-479C-A684-B5A373B18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0C5F0-A737-4364-A773-7F0BFECE3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C572A-3C8F-4742-A89A-865391D07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2D9E38-C975-4644-886D-C3428EA4B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F6B599-5B35-4821-B88A-CE1BE42C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355AF-93E9-4E7A-96B8-1066DF05C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FEA4A-B3C9-4645-ABE5-7E1F15D64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96A7E-996E-495D-BE09-F485301D4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350DA-857E-4499-841A-4C9F97F7F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55222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预防或减少药物外渗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药物外渗的定义和影响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药物外渗的原因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如何预防或减少药物外渗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药物外渗的定义和影响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药物外渗的定义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药物外渗的原因包括：注射针头移位、血管条件差、药物特性、患者移动等。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药物外渗是指药物在输注过程中，由于多种原因导致药液渗漏到皮下组织或血管外的其他组织中，而不是进入血液循环。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药物外渗可能导致局部组织红肿、疼痛、炎症等刺激症状。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局部组织刺激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组织坏死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某些药物外渗可能导致局部组织坏死，如化疗药物、高渗溶液等。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某些药物外渗可能对全身产生影响，如过敏反应、中毒症状等。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药物外渗的影响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药物外渗可能导致治疗失败，如化疗药物外渗可能导致肿瘤细胞耐药，影响治疗效果。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治疗失败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药物外渗可能导致患者痛苦增加，需要额外的治疗和护理，增加患者负担。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患者负担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药物外渗可能导致医疗纠纷，特别是当患者认为医护人员有过失时。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药物外渗的后果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药物外渗的原因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血管壁失去原有的弹性，血管腔狭窄，导致药物外渗。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9" r="26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血管硬化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血管内皮细胞受损，导致药物透过血管壁进入组织。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血管通透性增加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316" r="2431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由于寒冷、疼痛等因素刺激，血管痉挛收缩，影响药物正常输注。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血管痉挛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5" b="28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高渗药物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高渗药物如葡萄糖、氯化钠等，易对血管壁造成刺激，增加外渗风险。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药物浓度过高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某些药物如化疗药、抗生素等，浓度过高易对血管壁产生刺激，引发外渗。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药物酸碱度不适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药物的酸碱度与血液不相符时，易引起血管内皮细胞的损伤，增加外渗风险。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注射压力过大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注射压力过大时，药液易突破血管壁，造成外渗。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注射技术不当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注射过程中，针头固定不牢或拔针过早，易导致药液外渗。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注射速度过快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注射速度过快时，血管内压力迅速升高，易引起药液外渗。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https://d.book118.com/166155222135010034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2024-09-03T22:01:10.711</cp:lastPrinted>
  <dcterms:created xsi:type="dcterms:W3CDTF">2024-09-03T14:01:10Z</dcterms:created>
  <dcterms:modified xsi:type="dcterms:W3CDTF">2024-09-03T14:01:12Z</dcterms:modified>
</cp:coreProperties>
</file>