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A9046-38A4-49EF-B293-2B0A68760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6C4E9-1192-40B3-9A0C-8FD6D27E3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9FA93A-049B-4CF9-AFF4-CC2D0327D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9C8CB0-5DE8-4C76-B709-099C1DF6D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48C0B8-5596-4D11-9672-C9CA02C5A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8458C6-01A6-40B1-9E9C-EB1155D4A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BC45FF-EE64-42E9-A0FB-ECB395E91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62258F-2039-48D7-B155-B49CC6BCB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0BA9C1-F1C7-480B-9111-5D31DE951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08D84-B9A7-43D6-83F3-D7906B2D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22332-429F-4D13-B141-0B941A1DE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20101023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大学生信息素养教育课程4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信息素养概述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信息检索技巧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信息处理与管理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信息伦理与法律责任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信息创新与利用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信息素养概述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224" r="17224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信息素养是指个体在信息获取、处理、评估、传播和利用等方面的能力，包括信息意识、信息知识、信息能力和信息道德等方面。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信息素养的内涵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信息素养不仅包括技术层面的技能，如计算机操作和信息检索等，更强调个体在信息处理过程中的思维方式和行为习惯，如批判性思维、解决问题的能力等。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信息素养的层次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信息素养可以分为基础层次、提高层次和拓展层次，不同层次对应着不同的信息需求和技能要求，旨在满足个体在各个阶段的发展需求。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适应信息化社会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随着信息技术的发展，信息素养已成为个体适应信息化社会的基本能力之一。具备信息素养能够更好地应对信息爆炸和知识更新的挑战，跟上时代发展的步伐。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提高学习和创新能力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信息素养能够帮助个体更好地获取、处理和利用信息，提高学习效果和创新能力。同时，具备信息素养还能够促进自主学习和终身学习，提升个人综合素质。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促进职业发展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在许多行业中，信息素养已经成为职业发展的必备条件。无论是科学研究、工程设计还是商业管理，都需要具备较高的信息素养才能胜任工作。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信息素养的评估标准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评估方法可以采用多种形式，如考试、作品评价、自我评价和他人评价等。同时，应该根据不同层次的信息素养要求制定相应的评估标准和方法。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信息素养的评估应遵循客观、公正、全面和可操作的原则，确保评估结果能够真实反映个体的信息素养水平。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评估指标应该包括信息意识、信息知识、信息能力和信息道德等方面，涵盖个体在信息素养各方面的表现。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信息检索技巧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75" r="15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避免冗余信息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过滤广告、无关链接和重复内容，快速定位所需信息。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准确关键词选择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使用与主题相关的关键词，避免使用过于宽泛或模糊的词汇。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限定搜索范围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利用搜索引擎的高级搜索功能，如限定时间、地点、文件类型等，提高搜索效率。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搜索引擎使用技巧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83" r="13583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熟悉数据库资源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了解学术数据库的收录范围、学科领域和专业特色，以便更准确地获取所需资料。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使用高级检索功能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利用学术数据库的高级检索功能，如布尔逻辑运算符、字段限定等，提高检索的准确性和全面性。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引用和下载资料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遵循学术规范，正确引用和下载资料，避免学术不端行为。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学术数据库检索技巧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评估信息来源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注意信息来源的权威性和可靠性，避免传播虚假或误导性信息。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对比和筛选信息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对比不同来源的信息，筛选出符合需求且质量较高的资料。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鉴别信息真伪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通过权威机构、官方渠道和可靠的第三方验证信息真伪，避免传播不实信息。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信息筛选与鉴别方法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信息处理与管理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电子文档存储与备份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定期备份重要文件，以防数据丢失，同时选择可靠的存储介质和存储位置。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电子文档版本控制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使用版本控制工具，如Git，对文档进行版本管理，确保多人协作时文件的准确性和一致性。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电子文档分类与命名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遵循统一的命名规则，使用简洁、明确的文件名，方便查找和识别。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电子文档管理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导入文献资料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将文献资料导入文献管理软件中，方便随时查阅和引用。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建立文献数据库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按照学科领域、研究主题等对文献进行分类整理，构建个人文献数据库。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选择合适的文献管理软件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如EndNote、Mendeley等，根据个人需求选择适合自己的文献管理工具。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文献管理软件使用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https://d.book118.com/166201010234010045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2024-09-14T22:30:31.767</cp:lastPrinted>
  <dcterms:created xsi:type="dcterms:W3CDTF">2024-09-14T14:30:31Z</dcterms:created>
  <dcterms:modified xsi:type="dcterms:W3CDTF">2024-09-14T14:30:33Z</dcterms:modified>
</cp:coreProperties>
</file>