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DCD38-D832-4D83-B37A-B2601BE98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E3D97-AF7D-461D-8B61-1CF0002E5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D93CC-F2BC-4377-B18E-45BEE9137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8DD57-B19B-474C-B1C1-64E6CB1B3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EEC8E-6030-4851-AD88-E5F9C0BA9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4B786-2624-4476-A4E2-D48CD0729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0A2C61-4A61-4BBC-ABD9-DFB88B31D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17F89-CBF8-474F-A59D-5FA79FE71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FA6FE-A5CF-4300-BBAF-5FF3F3AD8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A2545-9F18-4C54-B476-0210F0632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E4860-6709-4ECC-A19A-3ED2BE8C1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012030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雨灾雪灾应急预案培训评估报告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雨雪灾害应急预案培训实施情况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应急预案的实践与效果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培训中的问题与改进建议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提出改进建议和优化方案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评估雨雪灾害应急预案培训的效果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发现培训中的不足和问题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为了提高应对雨雪灾害的能力，各级政府和企业组织了各种形式的应急预案培训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本报告旨在通过对培训的评估，为改进和优化应急预案提供参考依据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近年来，我国部分地区频繁遭受雨雪灾害，给人民生命财产安全带来严重威胁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雨雪灾害应急预案培训实施情况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37" r="300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70" r="342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根据雨雪灾害的特点和应急需求，制定详细的培训计划，包括培训目标、内容、时间、地点等。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成立专门的培训组织，负责培训计划的实施和管理，确保培训工作的顺利进行。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组织安排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培训计划与组织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根据雨雪灾害的特点和应急需求，设计实用的培训内容，包括灾害基础知识、应急处置技能、救援装备使用等。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采用理论授课、案例分析、模拟演练等多种方法，提高培训效果和质量，使参训人员能够全面掌握应急知识和技能。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制定科学的评估指标，包括参训人员的理论知识、技能操作、实战演练等方面，确保评估结果的客观性和准确性。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采用问卷调查、考试考核、实战演练等多种方法进行评估，全面了解参训人员的掌握情况和培训效果。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根据评估结果，及时反馈问题和不足，提出改进措施和建议，不断完善和优化培训内容和方式，提高培训质量和效果。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应急预案的实践与效果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启动及时性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在雨雪灾害发生后，应急预案的启动是否及时，是否能够迅速响应。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预案的执行过程中，各部门之间的协调是否顺畅，行动是否迅速。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在预案执行过程中，是否能够合理调配人力、物资等资源，保障救援工作的顺利进行。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预案的启动与执行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https://d.book118.com/166201203022010034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2024-09-03T03:10:18.172</cp:lastPrinted>
  <dcterms:created xsi:type="dcterms:W3CDTF">2024-09-02T19:10:18Z</dcterms:created>
  <dcterms:modified xsi:type="dcterms:W3CDTF">2024-09-02T19:10:20Z</dcterms:modified>
</cp:coreProperties>
</file>