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UCHWB+MS-UIGothic"/>
      <p:regular r:id="rId15"/>
    </p:embeddedFont>
    <p:embeddedFont>
      <p:font typeface="GVAIGV+GLNCCQ+MicrosoftYaHei-Bold"/>
      <p:regular r:id="rId16"/>
    </p:embeddedFont>
    <p:embeddedFont>
      <p:font typeface="OSURLQ+BJIPCW+ArialMT"/>
      <p:regular r:id="rId17"/>
    </p:embeddedFont>
    <p:embeddedFont>
      <p:font typeface="QQHBVA+PHECV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EB7DB-13FE-4F61-8E62-B2DDCFCBD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FFB04-84DF-4835-B729-4EE04FF4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B0E43-BBE8-405E-A9FC-C34B4A72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49027-2682-44F0-90C5-63A22CD6F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F247D-34A0-4EF0-8BC5-693A1EF6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DA9B3-9100-4FE5-9F7F-7EB81A272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305BD-E56A-42E4-BB21-58560B4B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897F8-6DB8-44FE-B1D7-61D7502A3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6A67A-1F48-4338-BF75-4B57F8A60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AF244-6D6F-40A3-9BF1-9A8E20DE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0B7E1-55E5-42C7-A944-E6A99286C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01234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88037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JUCHWB+MS-UIGothic"/>
                <a:cs typeface="JUCHWB+MS-UIGothic"/>
              </a:rPr>
              <a:t>白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银资</a:t>
            </a:r>
            <a:r>
              <a:rPr sz="5150" spc="20">
                <a:solidFill>
                  <a:srgbClr val="00B6FF"/>
                </a:solidFill>
                <a:latin typeface="JUCHWB+MS-UIGothic"/>
                <a:cs typeface="JUCHWB+MS-UIGothic"/>
              </a:rPr>
              <a:t>本</a:t>
            </a:r>
            <a:r>
              <a:rPr sz="5150" spc="25">
                <a:solidFill>
                  <a:srgbClr val="00B6FF"/>
                </a:solidFill>
                <a:latin typeface="GVAIGV+GLNCCQ+MicrosoftYaHei-Bold"/>
                <a:cs typeface="GVAIGV+GLNCCQ+MicrosoftYaHei-Bold"/>
              </a:rPr>
              <a:t>—</a:t>
            </a:r>
            <a:r>
              <a:rPr sz="5150" spc="25">
                <a:solidFill>
                  <a:srgbClr val="00B6FF"/>
                </a:solidFill>
                <a:latin typeface="JUCHWB+MS-UIGothic"/>
                <a:cs typeface="JUCHWB+MS-UIGothic"/>
              </a:rPr>
              <a:t>重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视经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济</a:t>
            </a:r>
            <a:r>
              <a:rPr sz="5150" spc="25">
                <a:solidFill>
                  <a:srgbClr val="00B6FF"/>
                </a:solidFill>
                <a:latin typeface="JUCHWB+MS-UIGothic"/>
                <a:cs typeface="JUCHWB+MS-UIGothic"/>
              </a:rPr>
              <a:t>全球化中的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5150">
                <a:solidFill>
                  <a:srgbClr val="00B6FF"/>
                </a:solidFill>
                <a:latin typeface="JUCHWB+MS-UIGothic"/>
                <a:cs typeface="JUCHWB+MS-UIGothic"/>
              </a:rPr>
              <a:t>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SURLQ+BJIPCW+ArialMT"/>
                <a:cs typeface="OSURLQ+BJIPC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QQHBVA+PHECVK+MicrosoftYaHei"/>
                <a:cs typeface="QQHBVA+PHECV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089341" cy="29785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SURLQ+BJIPCW+ArialMT"/>
                <a:cs typeface="OSURLQ+BJIPC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全球化概述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SURLQ+BJIPCW+ArialMT"/>
                <a:cs typeface="OSURLQ+BJIPC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方的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地位与影响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SURLQ+BJIPCW+ArialMT"/>
                <a:cs typeface="OSURLQ+BJIPC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银资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本在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方的重要性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SURLQ+BJIPCW+ArialMT"/>
                <a:cs typeface="OSURLQ+BJIPC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方如何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应对经济</a:t>
            </a:r>
            <a:r>
              <a:rPr sz="2400">
                <a:solidFill>
                  <a:srgbClr val="00B6FF"/>
                </a:solidFill>
                <a:latin typeface="JUCHWB+MS-UIGothic"/>
                <a:cs typeface="JUCHWB+MS-UIGothic"/>
              </a:rPr>
              <a:t>全球化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SURLQ+BJIPCW+ArialMT"/>
                <a:cs typeface="OSURLQ+BJIPC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UCHWB+MS-UIGothic"/>
                <a:cs typeface="JUCHWB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VAIGV+GLNCCQ+MicrosoftYaHei-Bold"/>
                <a:cs typeface="GVAIGV+GLNCCQ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10225" y="355947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JUCHWB+MS-UIGothic"/>
                <a:cs typeface="JUCHWB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51548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方在全球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中的地位逐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渐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提升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VAIGV+GLNCCQ+MicrosoftYaHei-Bold"/>
                <a:cs typeface="GVAIGV+GLNCCQ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VAIGV+GLNCCQ+MicrosoftYaHei-Bold"/>
                <a:cs typeface="GVAIGV+GLNCCQ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GVAIGV+GLNCCQ+MicrosoftYaHei-Bold"/>
                <a:cs typeface="GVAIGV+GLNCCQ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西方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交流的深化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80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白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银资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本的重要性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研究目的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4687387" cy="3948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深入探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讨东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方国家在全球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中的地位和作用</a:t>
            </a:r>
          </a:p>
          <a:p>
            <a:pPr marL="0" marR="0">
              <a:lnSpc>
                <a:spcPts val="1600"/>
              </a:lnSpc>
              <a:spcBef>
                <a:spcPts val="1194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分析白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银资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本在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方国家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展中的作用</a:t>
            </a:r>
          </a:p>
          <a:p>
            <a:pPr marL="0" marR="0">
              <a:lnSpc>
                <a:spcPts val="1600"/>
              </a:lnSpc>
              <a:spcBef>
                <a:spcPts val="119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预测东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方国家的未来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00B6FF"/>
                </a:solidFill>
                <a:latin typeface="JUCHWB+MS-UIGothic"/>
                <a:cs typeface="JUCHWB+MS-UIGothic"/>
              </a:rPr>
              <a:t>展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VAIGV+GLNCCQ+MicrosoftYaHei-Bold"/>
                <a:cs typeface="GVAIGV+GLNCCQ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800" spc="25">
                <a:solidFill>
                  <a:srgbClr val="00B6FF"/>
                </a:solidFill>
                <a:latin typeface="JUCHWB+MS-UIGothic"/>
                <a:cs typeface="JUCHWB+MS-UIGothic"/>
              </a:rPr>
              <a:t>全球化概述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全球化的定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全球化是指世界各国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相互依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、相互渗透，并不断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超越国界限制，形成一个有机整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全球化表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易、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、金融等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在全球范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内的自由流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和相互融合。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全球化是世界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经济发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展到一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段的必然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果，是全球范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内市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展和深化。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全球化的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史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52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HBVA+PHECVK+MicrosoftYaHei"/>
                <a:cs typeface="QQHBVA+PHECVK+MicrosoftYaHei"/>
              </a:rPr>
              <a:t>15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末</a:t>
            </a:r>
            <a:r>
              <a:rPr sz="1500">
                <a:solidFill>
                  <a:srgbClr val="FFFFFF"/>
                </a:solidFill>
                <a:latin typeface="QQHBVA+PHECVK+MicrosoftYaHei"/>
                <a:cs typeface="QQHBVA+PHECVK+MicrosoftYaHei"/>
              </a:rPr>
              <a:t>16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初的地理大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，打破了世界各地相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绝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的状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全球化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奠定了基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773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HBVA+PHECVK+MicrosoftYaHei"/>
                <a:cs typeface="QQHBVA+PHECVK+MicrosoftYaHei"/>
              </a:rPr>
              <a:t>18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中叶的工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革命，极大地提高了生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效率和运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能力，推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了世界市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的形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58314" y="370877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056243"/>
            <a:ext cx="792286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HBVA+PHECVK+MicrosoftYaHei"/>
                <a:cs typeface="QQHBVA+PHECVK+MicrosoftYaHei"/>
              </a:rPr>
              <a:t>20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中叶的科技革命，特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是信息技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一步加速了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全球化的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UCHWB+MS-UIGothic"/>
                <a:cs typeface="JUCHWB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全球化的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JUCHWB+MS-UIGothic"/>
                <a:cs typeface="JUCHWB+MS-UIGothic"/>
              </a:rPr>
              <a:t>状与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VAIGV+GLNCCQ+MicrosoftYaHei-Bold"/>
                <a:cs typeface="GVAIGV+GLNCCQ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东</a:t>
            </a:r>
            <a:r>
              <a:rPr sz="3800" spc="25">
                <a:solidFill>
                  <a:srgbClr val="00B6FF"/>
                </a:solidFill>
                <a:latin typeface="JUCHWB+MS-UIGothic"/>
                <a:cs typeface="JUCHWB+MS-UIGothic"/>
              </a:rPr>
              <a:t>方的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3800" spc="25">
                <a:solidFill>
                  <a:srgbClr val="00B6FF"/>
                </a:solidFill>
                <a:latin typeface="JUCHWB+MS-UIGothic"/>
                <a:cs typeface="JUCHWB+MS-UIGothic"/>
              </a:rPr>
              <a:t>地位与影响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https://d.book118.com/166201234022010103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JUCHWB+MS-UIGothic</vt:lpstr>
      <vt:lpstr>SimSun</vt:lpstr>
      <vt:lpstr>GVAIGV+GLNCCQ+MicrosoftYaHei-Bold</vt:lpstr>
      <vt:lpstr>OSURLQ+BJIPCW+ArialMT</vt:lpstr>
      <vt:lpstr>Times New Roman</vt:lpstr>
      <vt:lpstr>QQHBVA+PHECVK+MicrosoftYaHei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2024-09-28T07:10:27.847</cp:lastPrinted>
  <dcterms:created xsi:type="dcterms:W3CDTF">2024-09-27T23:10:27Z</dcterms:created>
  <dcterms:modified xsi:type="dcterms:W3CDTF">2024-09-27T23:10:29Z</dcterms:modified>
</cp:coreProperties>
</file>