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9AC4BE-2095-44B1-BC63-54BB81B0A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7B83D-E112-44FF-AABF-56619CA59B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DA46FC-E5EF-44D3-95E1-02B8FD104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BF1EE8-558D-4AAF-95E6-8353957F6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99DDFB-F743-48DF-A289-B6E70E503B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92F159-8762-4FF2-9D1E-62C59389A3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93934D-2D1F-4BCF-B062-246DFEAB28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0A05EC-21A9-4BA2-B444-3A9B71D30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CE891-22CB-496A-A37C-DE70E5C2C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59EF57-B712-438E-9ACD-BDB1129BF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232814-98FA-4654-B217-1CF39D559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01241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青少年社会认知发展与冲突解决能力的关联性</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冲突解决能力及其重要性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社会认知与冲突解决能力关联性研究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实证研究设计与结果分析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社会认知发展重要性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社会认知是指个体对社会信息的感知、理解和应对能力。在青少年阶段，社会认知发展尤为关键，它影响着青少年的社会适应、人际关系和心理健康等方面。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958" r="11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冲突解决能力的现实意义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冲突解决能力是指个体在面对冲突时，能够采取适当的方法和策略，化解矛盾、达成共识的能力。对于青少年而言，具备良好的冲突解决能力有助于减少校园暴力、改善人际关系、促进个人成长。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两者关联性的研究价值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探讨青少年社会认知发展与冲突解决能力的关联性，有助于深入了解青少年心理发展的内在机制，为青少年心理健康教育和心理辅导提供理论依据和实践指导。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研究问题：具体而言，本研究将关注以下几个问题</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青少年社会认知发展如何影响冲突解决能力的形成？</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如何通过教育和心理干预手段促进青少年社会认知发展与冲突解决能力的提高？</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不同社会认知发展水平的青少年在冲突解决策略上是否存在差异？</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研究目的：本研究旨在探讨青少年社会认知发展与冲突解决能力的关联性，揭示两者之间的内在联系和影响机制。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指个体对社会环境中的人、事、物及其关系的感知、理解和判断过程。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包括社会学习理论、认知发展理论等，强调社会环境对个体认知的塑造作用及认知发展的阶段性。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社会认知概念及理论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社会认知理论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青少年逐渐形成自我概念，对自我价值、能力等方面有更深入的认识。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自我认知增强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605" r="2060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他人认知复杂化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社会规则内化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3208" b="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青少年对他人内心世界、动机和意图的认知逐渐复杂化，能够理解他人的观点和情感。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青少年逐渐内化社会规则和价值观，形成符合社会期望的行为模式。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青少年社会认知发展特点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学校教育</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学校教育方式、同伴关系等也是影响青少年社会认知发展的重要因素。</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社会文化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不同社会文化背景下的青少年社会认知发展存在差异，社会文化因素如媒体、价值观等对其产生影响。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家庭环境</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家庭氛围、父母教养方式等对青少年社会认知发展产生深远影响。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影响青少年社会认知发展因素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冲突解决能力及其重要性</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冲突解决能力定义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指个体在面对冲突时，能够运用适当的方法和策略，有效地解决或缓解冲突，达到和谐共处的能力。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相关理论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包括社会学习理论、认知发展理论等，强调个体在社会互动中学习和掌握冲突解决技能的重要性。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冲突解决能力概念及理论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8857" r="188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821" b="982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337" b="1133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冲突解决能力对青少年成长影响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促进心理健康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具备良好冲突解决能力的青少年能够更有效地应对压力和挑战，减少焦虑和抑郁等心理问题。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提高社交技能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通过解决冲突，青少年可以学会倾听、理解和尊重他人观点，提高沟通能力和社交技巧。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增强自尊心和自信心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成功解决冲突的经历有助于青少年建立积极的自我形象，增强自尊心和自信心。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家庭是青少年成长的重要环境，家长可以通过示范、引导等方式帮助孩子培养冲突解决能力。</a:t>
            </a:r>
          </a:p>
        </p:txBody>
      </p:sp>
      <p:pic>
        <p:nvPicPr>
          <p:cNvPr id="5" name="Picture 5"/>
          <p:cNvPicPr>
            <a:picLocks noChangeAspect="1"/>
          </p:cNvPicPr>
          <p:nvPr/>
        </p:nvPicPr>
        <p:blipFill>
          <a:blip r:embed="rId2"/>
          <a:srcRect l="4708" r="4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042" r="140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9583" r="9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家庭教育</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学校可以通过课程设置、心理辅导等途径，教授学生冲突解决技巧和策略，提高其应对能力。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学校教育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鼓励青少年参与社会实践和志愿服务等活动，培养其团队协作和解决问题的能力。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社会实践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培养青少年冲突解决能力途径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https://d.book118.com/166201241045010044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2024-09-12T13:58:25.654</cp:lastPrinted>
  <dcterms:created xsi:type="dcterms:W3CDTF">2024-09-12T05:58:25Z</dcterms:created>
  <dcterms:modified xsi:type="dcterms:W3CDTF">2024-09-12T05:58:27Z</dcterms:modified>
</cp:coreProperties>
</file>