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DB451E-7438-4CEE-BFCF-9DCCCF5BD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6D0AB0-4EAA-4EA8-B349-70F401162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B2CD2B-22B8-4A0D-BE58-BC3F46A9B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E3FA7F-8739-4F47-9B2F-62E7ABEACE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A9BAB4-4ADC-4BE3-8FD4-30725576B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100CD0-BEBB-4A3D-97FE-24A04D231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B9D039-6332-45C1-98B0-62E7B2CBE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432DA1-C5AB-454B-A109-8597DF900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1704ED-BFD8-478F-ABBF-50A57C867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B9A62-5EED-457B-B98F-4B0004582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65F9D-F194-488B-8326-8D76D3C78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620305112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护理胎儿窘迫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胎儿窘迫的概述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胎儿窘迫的症状与体征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胎儿窘迫的护理措施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胎儿窘迫的预防措施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胎儿窘迫的预后与影响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胎儿窘迫的概述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胎儿窘迫是指胎儿在子宫内因缺氧而危及其健康和生命的综合症。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0750" r="10750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胎儿窘迫通常是由于母体、胎儿或胎盘等多种因素引起的。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胎儿窘迫的症状包括胎心率异常、胎动减少或消失、羊水胎粪污染等。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胎儿窘迫的定义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急性胎儿窘迫通常发生在分娩过程中，而慢性胎儿窘迫则可能发生在妊娠晚期。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慢性胎儿窘迫可能导致胎儿生长受限、低血糖、低钙血症等并发症。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69" r="96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根据胎儿窘迫的原因，可分为急性胎儿窘迫和慢性胎儿窘迫。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胎儿窘迫的分类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母体因素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胎儿因素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胎盘和脐带因素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其他因素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胎儿窘迫的原因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5036" b="503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如妊娠期高血压、糖尿病、贫血等。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如胎儿先天性心脏病、染色体异常等。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如胎盘早剥、前置胎盘、脐带绕颈等。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如宫内感染、药物滥用等。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胎儿窘迫的症状与体征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430" r="2343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330" r="3333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胎儿窘迫时，由于缺氧刺激，心率会明显加快。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胎儿心率加快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严重缺氧时，胎儿心率可能减慢，甚至出现心律不齐。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胎儿心率减慢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胎儿心率变化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早期胎儿窘迫时，胎儿可能会出现过度活动，以试图摆脱困境。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随着缺氧加重，胎儿活动会逐渐减少，甚至停止活动。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胎儿运动减少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胎儿活动减少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胎儿活动频繁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胎儿窘迫时，羊水可能混有胎粪，呈现黄绿色或黄褐色。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羊水胎粪轻度污染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严重缺氧时，羊水胎粪污染可能更加严重，呈现黑绿色或黑色。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羊水胎粪重度污染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羊水胎粪污染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生长速度减慢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胎儿窘迫可能导致胎儿生长速度减慢，甚至停滞。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体重偏低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由于宫内生长受限，出生时胎儿体重可能明显偏低。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胎儿生长受限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胎儿窘迫的护理措施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通过胎心音监测，可以及时发现胎儿窘迫的迹象，如胎心过快或过慢。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持续监测胎心音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417" r="9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定期进行胎动计数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83" r="12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定期进行产检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孕妇应学会如何计数胎动，以便及时发现胎儿活动异常。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产检可以评估胎儿的生长和发育情况，以及是否存在潜在的健康问题。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监测胎儿状况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https://d.book118.com/166203051121010045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2024-09-14T06:16:55.950</cp:lastPrinted>
  <dcterms:created xsi:type="dcterms:W3CDTF">2024-09-13T22:16:55Z</dcterms:created>
  <dcterms:modified xsi:type="dcterms:W3CDTF">2024-09-13T22:16:57Z</dcterms:modified>
</cp:coreProperties>
</file>