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6463E1-1DB3-417A-8FE7-A0DC7C8F3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B7266B-1BBF-4BC9-93D5-58DA72C31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8A93F0-7DA6-4052-A76E-65F6AA2CE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DFB083-31A2-4BCB-85B5-108D4E54D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AF9969-4353-4C55-AB58-51252259D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A39CA6-3B7C-42BA-8390-21592EDF6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A84E46-F03C-432F-8D9C-7B8B08378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B18ED7-30D9-45AA-9F10-216B43047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94EECF-61B1-4EFF-B3FF-B2B8F32F4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DE1E28-A2B2-4913-B5C3-A23D3652C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0221D0-C6F9-43EA-A319-2467EB10B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203223132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市场营销战略综述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市场营销战略概述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市场营销环境分析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目标市场选择与定位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市场营销组合策略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营销战略实施与控制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市场营销战略的创新与发展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市场营销战略概述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市场营销战略是企业为实现营销目标，根据内外部环境分析，对营销活动进行的总体规划和安排。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具有系统性、全局性、长远性、竞争性、稳定性等特征，需要综合考虑企业资源、市场环境、竞争态势等因素。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指导营销活动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市场营销战略为企业营销活动提供明确的方向和目标，使营销活动更加有序和高效。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提升竞争力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有效的市场营销战略能够帮助企业在激烈的市场竞争中脱颖而出，提高市场份额和品牌知名度。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通过合理的市场营销战略，企业可以持续优化资源配置，提高经营效益，实现可持续发展。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市场营销战略的重要性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早期市场营销以产品为中心，企业主要关注产品的品质和功能。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以产品为中心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在数字化时代，品牌和关系营销成为市场营销战略的重要方向，企业更加注重品牌形象的塑造和与消费者关系的维护。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以品牌和关系营销为中心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随着市场竞争加剧，企业开始注重销售技巧和渠道建设，以销售为中心的市场营销战略逐渐兴起。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以销售为中心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现代市场营销战略的核心是以消费者需求为导向，强调与消费者的沟通和互动。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以消费者为中心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市场营销战略的演变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市场营销环境分析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政治环境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评估国家政策、法律和法规对企业营销活动的影响。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经济环境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分析经济增长、失业率、通货膨胀率等宏观经济指标对企业营销策略的影响。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社会文化环境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研究社会价值观、文化传统和消费者行为对企业营销的挑战和机会。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技术环境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关注新技术的出现和发展，以及它们如何改变消费者需求和企业竞争态势。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宏观环境分析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评估供应商的供货能力、价格和可靠性，以及与供应商的关系管理。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分析竞争对手的战略、市场地位、优势和劣势，以及竞争态势。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深入了解客户需求、购买行为和满意度，以提高客户忠诚度。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营销中介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利用营销中介（如经销商、广告代理等）来扩大市场覆盖和提高品牌知名度。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微观环境分析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SWOT分析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优势（Strengths）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识别企业在市场营销方面的优势，如品牌知名度、产品质量、分销渠道等。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劣势（Weaknesses）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识别企业在市场营销方面的不足，如缺乏创新、高成本结构、服务水平低等。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机会（Opportunities）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发现市场上的机会，如新市场、新产品或服务的开发，消费者需求的转变等。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威胁（Threats）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识别潜在的市场威胁，如竞争对手的行动、政策变化、经济衰退等。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目标市场选择与定位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088" r="1508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市场细分是根据消费者的需求、购买行为和购买习惯，将整体市场划分为若干个具有共同特征的子市场的过程。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市场细分有助于企业更好地了解消费者需求，发现市场机会，制定针对性的营销策略，提高市场占有率和竞争力。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市场细分的作用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市场细分的依据包括地理、人口、心理和行为等因素，如地理位置、年龄、性别、收入、消费习惯和价值观等。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市场细分的依据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市场细分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目标市场选择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目标市场选择的策略包括无差异营销、差异化营销和集中营销等，企业应根据自身实际情况和市场环境选择合适的策略。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目标市场选择的策略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目标市场选择是企业根据自身资源和市场细分情况，选择一个或多个细分市场作为自己的目标市场的过程。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目标市场选择定义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目标市场选择的原则包括可进入性、可盈利性和可发展性等，即企业应选择那些能够进入、具有盈利潜力和发展前景的细分市场。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目标市场选择的原则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4680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33461" y="1337640"/>
            <a:ext cx="3525078" cy="4704522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15335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393985" y="-922877"/>
            <a:ext cx="1317650" cy="67036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4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6" name="AutoShape 6"/>
          <p:cNvSpPr/>
          <p:nvPr/>
        </p:nvSpPr>
        <p:spPr>
          <a:xfrm>
            <a:off x="8115335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8793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46600" y="1337640"/>
            <a:ext cx="1554579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590056" y="1337640"/>
            <a:ext cx="50594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4680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18137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7790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7790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市场定位是根据竞争者现有产品在市场上所处的位置，针对消费者对该产品的某些特征或属性的重视程度，塑造出与众不同的形象，并将这种形象传递给消费者，使该产品在市场上占有一定的竞争优势。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7907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76018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59842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市场定位的步骤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59842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市场定位的步骤包括确定竞争对手、分析竞争对手产品、确定差异化因素、制定定位策略和传播定位信息等。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406125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市场定位的策略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406125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市场定位的策略包括避强定位、对抗性定位和重新定位等，企业应根据自身实力和市场环境选择合适的策略。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447115" y="1264488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21" name="AutoShape 21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4" name="Connector 24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市场定位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https://d.book118.com/166203223132010045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2024-09-14T08:39:22.066</cp:lastPrinted>
  <dcterms:created xsi:type="dcterms:W3CDTF">2024-09-14T00:39:22Z</dcterms:created>
  <dcterms:modified xsi:type="dcterms:W3CDTF">2024-09-14T00:39:24Z</dcterms:modified>
</cp:coreProperties>
</file>