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F1D0B-10EE-4E77-889D-F658553D7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61483-EBD9-4F42-AB84-62D7717D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30AC3-16CA-4F9E-9D82-EBADF375E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2B9CD-46C9-4B1A-AFA2-35858A975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3168F6-C1A2-46A1-998D-3FE13A5B9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C9758F-6CEA-43EA-9037-F4A3136BA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94F25-8885-4BB7-81D5-03ABA4952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E7E22-77D3-4814-A85C-DBA48B25F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FE7EA-2F96-4CD3-A219-049FF018D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A488C-B2FF-42F6-8997-77601D49F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EA1A9-CFA4-4CF7-93BC-8EF9327D8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040141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危重患者护理的核心技能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危重患者护理流程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危重患者护理中的挑战与解决方案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危重患者护理案例分析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危重患者护理是指对病情严重、随时可能发生生命危险的患者所进行的紧急和全面的医疗护理。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危重患者护理具有高风险、高技术要求、紧急性和全面性的特点，需要医护人员具备丰富的专业知识和技能，能够迅速应对各种紧急情况，确保患者的生命安全。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危重患者病情严重，随时可能发生生命危险，因此及时的护理措施能够有效地保障患者的生命安全。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专业的危重患者护理能够提高救治成功率，减少并发症和死亡率。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提高救治成功率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危重患者护理不仅关注患者的生命安全，还关注患者的康复和预后，通过全面的护理措施促进患者的康复。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危重患者护理的历史与发展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危重患者护理的历史可以追溯到古代，但直到近现代才开始形成专业的护理体系。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随着医学技术的不断进步，危重患者护理也在不断发展，未来将更加注重个体化、精准化和智能化。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随着医疗技术的快速发展，危重患者护理也面临着新的挑战和机遇，需要医护人员不断更新知识和技能，提高护理质量。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危重患者护理的核心技能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生命体征监测是危重患者护理中的重要环节，需要定期、准确、及时地监测患者的体温、脉搏、呼吸和血压等指标。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通过生命体征监测，医护人员可以及时发现患者的异常情况，如心率失常、呼吸衰竭等，以便迅速采取相应的急救措施。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对于危重患者，急救措施是至关重要的，需要医护人员熟练掌握心肺复苏、止血、急救药物使用等技能。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在紧急情况下，快速、准确的急救措施能够为患者争取宝贵的抢救时间，提高救治成功率。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疼痛管理是危重患者护理中不可或缺的一部分，需要医护人员根据患者的疼痛程度和病因采取相应的止痛措施。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疼痛不仅影响患者的舒适度，还可能引发一系列生理和心理问题，因此有效的疼痛管理对于改善患者预后具有重要意义。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13" r="24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心理护理是危重患者护理中不可忽视的一环，需要医护人员关注患者的心理状态，提供必要的心理支持和疏导。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面对疾病和死亡的威胁，患者容易出现焦虑、恐惧等不良情绪，心理护理能够帮助他们调整心态，增强战胜疾病的信心。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危重患者常常需要特别的营养与饮食护理，以满足其身体需求和提高抵抗力。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根据患者的病情和营养状况，医护人员需制定合理的饮食计划，提供高蛋白、高热量、易消化的食物，必要时还需进行肠内或肠外营养支持。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康复护理旨在促进危重患者的康复进程，提高其生活质量。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通过康复训练、理疗、运动等方式，帮助患者逐渐恢复身体功能，预防并发症的发生，使患者尽快回归正常生活。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危重患者护理流程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https://d.book118.com/166204014132010040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2024-09-07T01:03:02.941</cp:lastPrinted>
  <dcterms:created xsi:type="dcterms:W3CDTF">2024-09-06T17:03:02Z</dcterms:created>
  <dcterms:modified xsi:type="dcterms:W3CDTF">2024-09-06T17:03:05Z</dcterms:modified>
</cp:coreProperties>
</file>