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66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FAE64-C849-422F-B223-D2F04ED0A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6D6B5-9B80-425E-871D-7A30FBE08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4C62A-FA08-46E2-A887-B67A180EC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186E16-FD84-469F-AC3C-9A95F68C4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2614B9-A0BD-44A1-AC6D-A261BF56D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125EBC-695A-48EC-B26D-436F6A20C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59FB94-88BC-40AB-ACE1-63354A17A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D84A36-037D-4465-B43C-71A1B44D6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46B0B-7860-4C65-8EB7-8954B3DA7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26F81-6897-40EA-AFF0-1C9F74F9D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BAC90-627C-4910-9621-677DFD09D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pn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6" descr="图片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notesSlide" Target="../notesSlides/notesSlide1.xml" /><Relationship Id="rId6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notesSlide" Target="../notesSlides/notesSlide2.xml" /><Relationship Id="rId7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notesSlide" Target="../notesSlides/notesSlide3.xml" /><Relationship Id="rId7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image" Target="../media/image4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slideLayout" Target="../slideLayouts/slideLayout18.xml" /><Relationship Id="rId18" Type="http://schemas.openxmlformats.org/officeDocument/2006/relationships/tags" Target="../tags/tag94.xml" /><Relationship Id="rId19" Type="http://schemas.openxmlformats.org/officeDocument/2006/relationships/notesSlide" Target="../notesSlides/notesSlide4.xml" /><Relationship Id="rId2" Type="http://schemas.openxmlformats.org/officeDocument/2006/relationships/tags" Target="../tags/tag79.xml" /><Relationship Id="rId20" Type="http://schemas.openxmlformats.org/officeDocument/2006/relationships/image" Target="../media/image5.jpe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notesSlide" Target="../notesSlides/notesSlide5.xml" /><Relationship Id="rId7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image" Target="../media/image4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2040242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37260" y="858520"/>
            <a:ext cx="9873615" cy="2432685"/>
          </a:xfrm>
          <a:solidFill>
            <a:schemeClr val="bg1">
              <a:alpha val="42000"/>
            </a:schemeClr>
          </a:solidFill>
        </p:spPr>
        <p:txBody>
          <a:bodyPr anchor="ctr" anchorCtr="0">
            <a:normAutofit/>
          </a:bodyPr>
          <a:lstStyle/>
          <a:p>
            <a:pPr lvl="0"/>
            <a:r>
              <a:rPr lang="zh-CN" altLang="zh-CN"/>
              <a:t>职场困境与解决方案</a:t>
            </a:r>
            <a:endParaRPr lang="zh-CN" altLang="en-US"/>
          </a:p>
        </p:txBody>
      </p:sp>
      <p:sp>
        <p:nvSpPr>
          <p:cNvPr id="3" name="封面"/>
          <p:cNvSpPr>
            <a:spLocks noGrp="1"/>
          </p:cNvSpPr>
          <p:nvPr>
            <p:ph type="subTitle" idx="1"/>
          </p:nvPr>
        </p:nvSpPr>
        <p:spPr>
          <a:xfrm>
            <a:off x="1198880" y="3560445"/>
            <a:ext cx="473075" cy="203200"/>
          </a:xfrm>
        </p:spPr>
        <p:txBody>
          <a:bodyPr>
            <a:normAutofit fontScale="25000"/>
          </a:bodyPr>
          <a:lstStyle/>
          <a:p>
            <a:r>
              <a:rPr lang="en-US">
                <a:sym typeface="+mn-ea"/>
              </a:rPr>
              <a:t> </a:t>
            </a:r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3869690" y="3763645"/>
            <a:ext cx="5101590" cy="64516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b="1"/>
              <a:t>汇报人：</a:t>
            </a:r>
            <a:r>
              <a:rPr lang="en-US" altLang="zh-CN" b="1"/>
              <a:t>           </a:t>
            </a:r>
            <a:r>
              <a:rPr lang="zh-CN" altLang="en-US" b="1"/>
              <a:t>时间：</a:t>
            </a:r>
            <a:r>
              <a:rPr lang="en-US" altLang="zh-CN" b="1"/>
              <a:t>2024</a:t>
            </a:r>
            <a:r>
              <a:rPr lang="zh-CN" altLang="en-US" b="1"/>
              <a:t>年</a:t>
            </a:r>
            <a:r>
              <a:rPr lang="en-US" altLang="zh-CN" b="1"/>
              <a:t>X</a:t>
            </a:r>
            <a:r>
              <a:rPr lang="zh-CN" altLang="en-US" b="1"/>
              <a:t>月</a:t>
            </a:r>
            <a:endParaRPr lang="zh-CN" altLang="en-US" b="1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4993640" y="2706370"/>
            <a:ext cx="2753360" cy="950595"/>
          </a:xfrm>
          <a:noFill/>
        </p:spPr>
        <p:txBody>
          <a:bodyPr>
            <a:noAutofit/>
          </a:bodyPr>
          <a:lstStyle/>
          <a:p>
            <a:r>
              <a:rPr lang="zh-CN" altLang="en-US" sz="3600"/>
              <a:t>01</a:t>
            </a:r>
            <a:endParaRPr lang="zh-CN" altLang="en-US" sz="36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54760" y="4958080"/>
            <a:ext cx="10099675" cy="996315"/>
          </a:xfrm>
          <a:solidFill>
            <a:schemeClr val="bg1">
              <a:alpha val="42000"/>
            </a:schemeClr>
          </a:solidFill>
        </p:spPr>
        <p:txBody>
          <a:bodyPr/>
          <a:lstStyle/>
          <a:p>
            <a:pPr algn="ctr"/>
            <a:r>
              <a:rPr sz="4500"/>
              <a:t>第1章 职场困境的定义与挑战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Freeform 5"/>
          <p:cNvSpPr/>
          <p:nvPr/>
        </p:nvSpPr>
        <p:spPr>
          <a:xfrm>
            <a:off x="7747308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职场困境是指在工作中遇到的各种难题和挑战，可能包括人际关系、工作压力、职业发展等方面的问题。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职场困境概述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常见的职场困境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缺乏领导团队的能力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领导能力不足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无法有效传达想法和意见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沟通能力欠缺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承受不了工作压力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工作压力过大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无法获得晋升机会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升职机会有限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职场困境可能带来的影响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无法高效完成工作任务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工作效率下降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无法在职业上取得进展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职业发展受阻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身心疲惫、失眠等问题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身心健康受损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对工作感到不满意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工作满意度降低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解决职场困境可以提高工作效率和职业发展前景，有助于身心健康和工作满意度的提升。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职场困境解决的重要性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解决职场困境的方法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加强专业技能和领导能力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提升自身能力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建立良好的合作关系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改善人际关系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积极寻找晋升机会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寻求职业发展机会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合理安排工作和生活时间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建立工作与生活平衡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4993640" y="2706370"/>
            <a:ext cx="2753360" cy="950595"/>
          </a:xfrm>
          <a:noFill/>
        </p:spPr>
        <p:txBody>
          <a:bodyPr>
            <a:noAutofit/>
          </a:bodyPr>
          <a:lstStyle/>
          <a:p>
            <a:r>
              <a:rPr lang="zh-CN" altLang="en-US" sz="3600"/>
              <a:t>02</a:t>
            </a:r>
            <a:endParaRPr lang="zh-CN" altLang="en-US" sz="36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54760" y="4958080"/>
            <a:ext cx="10099675" cy="996315"/>
          </a:xfrm>
          <a:solidFill>
            <a:schemeClr val="bg1">
              <a:alpha val="42000"/>
            </a:schemeClr>
          </a:solidFill>
        </p:spPr>
        <p:txBody>
          <a:bodyPr/>
          <a:lstStyle/>
          <a:p>
            <a:pPr algn="ctr"/>
            <a:r>
              <a:rPr sz="4500"/>
              <a:t>第2章 职场困境之一：人际关系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Freeform 5"/>
          <p:cNvSpPr/>
          <p:nvPr/>
        </p:nvSpPr>
        <p:spPr>
          <a:xfrm>
            <a:off x="7747308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/>
              <a:t>人际关系的重要性</a:t>
            </a:r>
            <a:endParaRPr lang="en-US" altLang="zh-CN"/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ym typeface="+mn-ea"/>
              </a:rPr>
              <a:t>建立互信互助的关系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良好的人际关系是职场成功的关键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 </a:t>
            </a:r>
            <a:endParaRPr lang="zh-CN" altLang="en-US" sz="1600"/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 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不同人际关系对职场影响不同</a:t>
            </a:r>
            <a:endParaRPr lang="zh-CN" altLang="en-US" sz="1600"/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与同事、领导、下属等各种职场人群的关系都十分重要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4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6125" y="902970"/>
            <a:ext cx="4404360" cy="37363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263890" y="3787140"/>
            <a:ext cx="2837815" cy="794385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8227060" y="1614805"/>
            <a:ext cx="2879090" cy="85217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1096010" y="3836035"/>
            <a:ext cx="2689860" cy="794385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1096010" y="1615440"/>
            <a:ext cx="2510790" cy="85217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79220" y="398462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1595120" y="4114800"/>
            <a:ext cx="2190750" cy="451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无法融入团队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947420" y="4630420"/>
            <a:ext cx="304736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可能因为文化差异或个人性格不合引起
需要主动融入团队活动，增进交流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9343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8645525" y="1918335"/>
            <a:ext cx="246062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领导不喜欢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7969885" y="2511425"/>
            <a:ext cx="3695065" cy="1231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可能是工作表现、沟通方式等原因
需要适应领导的工作风格，提高工作表现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431530" y="393636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8661400" y="4066540"/>
            <a:ext cx="2155825" cy="451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下属不服管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7923530" y="4625975"/>
            <a:ext cx="3630295" cy="1910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可能是管理方法不当或缺乏沟通
需要建立更好的沟通与信任关系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人际关系中的困境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1239520" y="1918335"/>
            <a:ext cx="232981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与同事产生摩擦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946785" y="2511425"/>
            <a:ext cx="3047365" cy="1280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可能由于工作分歧或沟通不畅引起
需要寻求双方妥协解决</a:t>
            </a:r>
            <a:endParaRPr lang="en-US" altLang="zh-CN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118" name="图片 117"/>
          <p:cNvPicPr/>
          <p:nvPr/>
        </p:nvPicPr>
        <p:blipFill>
          <a:blip r:embed="rId20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8150" y="1821815"/>
            <a:ext cx="3336925" cy="3343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解决职场人际关系困境的方法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学会倾听与表达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善于沟通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接纳不同意见与观点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多一些理解与包容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建立互信与合作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建立良好的工作关系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寻求HR或同事帮助化解矛盾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寻求中立第三方协助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在职场中，人际关系的处理至关重要。案例一中，当与同事产生矛盾时，可以通过坦诚沟通和寻求共同点来化解。案例二中，若与领导的关系陷入僵局，可以主动寻求反馈，改善工作方式，逐渐重建互信。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情景案例分析：如何改善人际关系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情景案例分析：如何改善人际关系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通过沟通和妥协解决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案例一：与同事产生矛盾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主动寻求反馈，改善工作方式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案例二：与领导的关系陷入僵局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4993640" y="2706370"/>
            <a:ext cx="2753360" cy="950595"/>
          </a:xfrm>
          <a:noFill/>
        </p:spPr>
        <p:txBody>
          <a:bodyPr>
            <a:noAutofit/>
          </a:bodyPr>
          <a:lstStyle/>
          <a:p>
            <a:r>
              <a:rPr lang="zh-CN" altLang="en-US" sz="3600"/>
              <a:t>03</a:t>
            </a:r>
            <a:endParaRPr lang="zh-CN" altLang="en-US" sz="36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54760" y="4958080"/>
            <a:ext cx="10099675" cy="996315"/>
          </a:xfrm>
          <a:solidFill>
            <a:schemeClr val="bg1">
              <a:alpha val="42000"/>
            </a:schemeClr>
          </a:solidFill>
        </p:spPr>
        <p:txBody>
          <a:bodyPr/>
          <a:lstStyle/>
          <a:p>
            <a:pPr algn="ctr"/>
            <a:r>
              <a:rPr sz="4500"/>
              <a:t>第3章 职场困境之二：工作压力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Freeform 5"/>
          <p:cNvSpPr/>
          <p:nvPr/>
        </p:nvSpPr>
        <p:spPr>
          <a:xfrm>
            <a:off x="7747308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工作压力的来源包括工作任务的繁重、工作期限的压力以及工作环境的不良影响。这些因素常常会给职场人员带来巨大的压力，影响工作效率和心理健康。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工作压力的来源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如何应对工作压力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时间规划重要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制定合理的工作计划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合理分配工作量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学会拒绝和分解任务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有效应对压力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学会自我调节和放松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/>
              <a:t>情景案例分析：如何缓解工作压力</a:t>
            </a:r>
            <a:endParaRPr lang="en-US" altLang="zh-CN"/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ym typeface="+mn-ea"/>
              </a:rPr>
              <a:t>时间管理关键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案例一：工作任务过重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 </a:t>
            </a:r>
            <a:endParaRPr lang="zh-CN" altLang="en-US" sz="1600"/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 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重视身心健康</a:t>
            </a:r>
            <a:endParaRPr lang="zh-CN" altLang="en-US" sz="1600"/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案例二：工作压力影响身心健康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4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6125" y="902970"/>
            <a:ext cx="4404360" cy="37363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职场困境之三：升职机会有限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晋升机会关键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个人发展受限于升职机会不足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技能提升至关重要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如何提升自身竞争力以争取更多升职机会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https://d.book118.com/166204024212010101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AS_NET" val="4.0.30319.34011"/>
  <p:tag name="AS_OS" val="Microsoft Windows NT 6.2.9200.0"/>
  <p:tag name="AS_RELEASE_DATE" val="2023.02.14"/>
  <p:tag name="AS_TITLE" val="Aspose.Slides for .NET 4.0"/>
  <p:tag name="AS_VERSION" val="23.2"/>
</p:tagLst>
</file>

<file path=ppt/tags/tag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0_9*e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Part One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9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SLIDE_ID" val="custom20230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0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6.85&quot;,&quot;top&quot;:&quot;79.65&quot;,&quot;width&quot;:&quot;618.65&quot;,&quot;height&quot;:&quot;320.9&quot;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66_3*l_h_i*1_2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6_3*l_h_a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6_3*l_h_f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85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266_3*l_h_i*1_3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6_3*l_h_a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6_3*l_h_f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88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266_3*l_h_i*1_4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6_3*l_h_a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6_3*l_h_f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266_3*a*1"/>
  <p:tag name="KSO_WM_TEMPLATE_CATEGORY" val="diagram"/>
  <p:tag name="KSO_WM_TEMPLATE_INDEX" val="20231266"/>
  <p:tag name="KSO_WM_UNIT_LAYERLEVEL" val="1"/>
  <p:tag name="KSO_WM_TAG_VERSION" val="3.0"/>
  <p:tag name="KSO_WM_BEAUTIFY_FLAG" val="#wm#"/>
  <p:tag name="KSO_WM_UNIT_PRESET_TEXT" val="单击此处添加标题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6_3*l_h_a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6_3*l_h_f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486.65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4.xml><?xml version="1.0" encoding="utf-8"?>
<p:tagLst xmlns:p="http://schemas.openxmlformats.org/presentationml/2006/main">
  <p:tag name="KSO_WM_BEAUTIFY_FLAG" val="#wm#"/>
  <p:tag name="KSO_WM_TEMPLATE_CATEGORY" val="diagram"/>
  <p:tag name="KSO_WM_TEMPLATE_INDEX" val="20231266"/>
  <p:tag name="KSO_WM_SPECIAL_SOURCE" val="bdnull"/>
  <p:tag name="KSO_WM_SLIDE_ID" val="diagram20231266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83*270.15"/>
  <p:tag name="KSO_WM_SLIDE_POSITION" val="57.42*189.6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95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6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7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8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9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0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1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2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3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4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5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6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1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2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3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4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5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6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7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8.xml><?xml version="1.0" encoding="utf-8"?>
<p:tagLst xmlns:p="http://schemas.openxmlformats.org/presentationml/2006/main">
                                                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Calibri Light</vt:lpstr>
      <vt:lpstr>黑体</vt:lpstr>
      <vt:lpstr>Office Theme</vt:lpstr>
      <vt:lpstr>职场困境与解决方案</vt:lpstr>
      <vt:lpstr>第1章 职场困境的定义与挑战</vt:lpstr>
      <vt:lpstr> </vt:lpstr>
      <vt:lpstr>常见的职场困境</vt:lpstr>
      <vt:lpstr>职场困境可能带来的影响</vt:lpstr>
      <vt:lpstr> </vt:lpstr>
      <vt:lpstr>解决职场困境的方法</vt:lpstr>
      <vt:lpstr>第2章 职场困境之一：人际关系</vt:lpstr>
      <vt:lpstr>人际关系的重要性</vt:lpstr>
      <vt:lpstr>人际关系中的困境</vt:lpstr>
      <vt:lpstr>解决职场人际关系困境的方法</vt:lpstr>
      <vt:lpstr> </vt:lpstr>
      <vt:lpstr>情景案例分析：如何改善人际关系</vt:lpstr>
      <vt:lpstr>第3章 职场困境之二：工作压力</vt:lpstr>
      <vt:lpstr> </vt:lpstr>
      <vt:lpstr>如何应对工作压力</vt:lpstr>
      <vt:lpstr>情景案例分析：如何缓解工作压力</vt:lpstr>
      <vt:lpstr>职场困境之三：升职机会有限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2024-09-26T10:27:07.445</cp:lastPrinted>
  <dcterms:created xsi:type="dcterms:W3CDTF">2024-09-26T02:27:07Z</dcterms:created>
  <dcterms:modified xsi:type="dcterms:W3CDTF">2024-09-26T02:27:09Z</dcterms:modified>
</cp:coreProperties>
</file>