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AE2E5D-219C-4217-8F12-096A21CEA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CA815-A888-4F04-98FF-6C71C9F06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25B3B9-FAB5-481B-8033-E22201606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C1B7F4-4BE8-4F05-900B-761A24DA0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AD5880-9181-4CF3-B246-E2A31EC2F8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0D0ACA-5834-4319-87C4-C1BE767554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0F71C3-F0F7-4863-901C-BFD5AB242A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D20C42-53DA-49DB-B092-C9E5146ED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AE32FE-EFCE-4052-AA9C-CFC5E00CA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6DE41E-27A3-425A-B1DB-3F60C27EE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D799B-7659-4E29-85BD-2332679F4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21000410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《民事法律行为概述》ppt课件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民事法律行为定义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民事法律行为的分类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民事法律行为的成立与生效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民事法律行为的效力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民事法律行为的变动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民事法律行为定义</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民事法律行为是指自然人、法人或非法人组织通过意思表示设立、变更、终止民事权利和民事义务的行为。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民事法律行为是私法上的行为，旨在设立、变更或终止民事权利和民事义务。它是一种法律行为，需要当事人通过意思表示来表达其意愿，并受到法律的约束。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9" r="23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民事法律行为的概念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民事法律行为具有合法性、自愿性、有偿性、真实性和一致性等特征。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民事法律行为必须合法，不违反法律、行政法规的强制性规定，不违背公序良俗。它是自愿的，即当事人的意思表示真实、一致，没有受到欺诈、胁迫等不正当手段的影响。民事法律行为通常是有偿的，但也可以是无偿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民事法律行为的特征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民事法律行为和事实行为的主要区别在于是否涉及意思表示。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民事法律行为涉及当事人的意思表示，即当事人通过意思表示来设立、变更或终止民事权利和民事义务。而事实行为则不涉及当事人的意思表示，而是直接根据法律规定产生相应的法律效果。例如，无因管理、侵权行为等都属于事实行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民事法律行为与事实行为的区别</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民事法律行为的分类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基于一方意思表示即可成立的民事法律行为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单方民事法律行为仅需一方当事人作出意思表示即可成立，如遗嘱、免除债务等。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单方民事法律行为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需要双方当事人意思表示一致才能成立的民事法律行为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双方民事法律行为需要双方当事人达成一致的意思表示才能成立，如合同、协议等。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双方民事法律行为</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两个以上当事人意思表示一致才能成立的民事法律行为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共同民事法律行为需要两个以上当事人达成一致的意思表示才能成立，如合伙协议、联营合同等。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共同民事法律行为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财产性民事法律行为与身份性民事法律行为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根据民事法律行为所涉及的客体性质进行的分类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财产性民事法律行为涉及财产权利的变动，如买卖、租赁等；而身份性民事法律行为涉及身份关系的变动，如结婚、离婚等。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民事法律行为的成立与生效</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https://d.book118.com/166210004102010044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2024-09-12T17:04:42.161</cp:lastPrinted>
  <dcterms:created xsi:type="dcterms:W3CDTF">2024-09-12T09:04:42Z</dcterms:created>
  <dcterms:modified xsi:type="dcterms:W3CDTF">2024-09-12T09:04:44Z</dcterms:modified>
</cp:coreProperties>
</file>