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E626A-8307-47DE-B6EE-48443C57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2C18-B439-4EB0-BF7D-103676F9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5C742-85BD-48DD-B2D3-810383F9C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6FE11-3902-4A1D-A056-A5002706B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EF1AF-CDAB-4768-9103-6C8187ADB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8C8C9-9306-4E58-BE2F-5349A9C8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40981-B013-4BC9-B102-37669CAD2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01B3D-A074-4875-817B-76DAAF87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35D8B-7FFE-4FE8-AD7E-8AB5BCF42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05B81-1BAA-4C59-9EFE-E72D22FBB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2C59F-9A88-4E8D-8DCC-7B014156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10033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心理健康关爱行动总结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附录：相关资料与数据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08" b="1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行动发起的原因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为了提高公众对心理健康的关注度，促进心理健康知识的普及和传播，发起心理健康关爱行动。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社会压力与心理健康问题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随着社会节奏加快，人们面临的压力不断增加，心理健康问题日益突出。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心理健康问题对个人和社会的影响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心理健康问题不仅影响个人的生活质量，还可能引发家庭和社会问题，如工作效率下降、家庭矛盾等。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通过开展心理健康关爱行动，提高公众对心理健康的认知和重视程度，减少心理健康问题的发生，促进个人和社会的和谐发展。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加强心理健康教育和宣传，提高公众的心理健康素养，促进家庭和社会对心理健康问题的关注和重视，推动相关政策和服务的完善。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行动内容与方法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通过各种渠道和媒体，广泛宣传心理健康知识，提高公众对心理健康的认知和理解。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制作和分发心理健康宣传册、海报、视频等资料，帮助公众了解心理健康的重要性。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组织心理健康主题活动，如心理健康周、心理健康日等，吸引公众参与，增强心理健康意识。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邀请专家讲座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邀请心理健康领域的专家和学者，为公众提供心理健康讲座，传授心理健康知识和技能。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制定讲座内容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根据目标听众的需求和特点，制定有针对性的讲座内容，包括心理健康的基本概念、常见问题、应对方法等。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组织讲座活动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组织讲座活动，包括线上和线下讲座，覆盖不同地区和人群，提高公众对心理健康的关注度。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建立心理咨询与辅导平台，提供线上和线下咨询服务，为有需要的人们提供心理支持和帮助。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提供咨询服务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组建专业的心理咨询师和辅导员队伍，确保咨询服务的质量和专业性。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专业咨询师队伍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提供个性化的心理咨询与辅导服务，针对不同问题和需求，采用适当的咨询方法和技巧。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咨询内容与方法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设计针对不同人群的心理健康调查问卷，了解公众的心理健康状况和需求。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组织调查活动，通过线上和线下方式收集数据，确保调查的覆盖面和代表性。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开展调查活动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400" r="104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对调查结果进行分析和解读，了解公众的心理健康状况和问题，为后续行动提供依据和建议。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分析调查结果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行动成果与影响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本次心理健康关爱行动共有10000人参与，涵盖了不同年龄、性别和职业的人群。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参与者普遍表示，通过行动，他们对自己的心理健康有了更深入的了解，并学到了许多实用的心理调适技巧。大部分参与者对行动的组织和实施给予了高度评价。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参与人数与反馈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参与者通过行动，不仅提升了自身的心理健康水平，还增强了自我认知和情绪管理能力。许多人表示，他们在行动中获得了心理支持和安慰，减轻了心理压力。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群体影响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心理健康关爱行动不仅关注个体，还强调群体间的互助和支持。行动促进了参与者之间的交流与合作，增进了彼此的理解和关心，有助于构建更和谐的社会氛围。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行动对个体和群体的影响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https://d.book118.com/166210033002010100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2024-09-23T18:19:39.454</cp:lastPrinted>
  <dcterms:created xsi:type="dcterms:W3CDTF">2024-09-23T10:19:39Z</dcterms:created>
  <dcterms:modified xsi:type="dcterms:W3CDTF">2024-09-23T10:19:41Z</dcterms:modified>
</cp:coreProperties>
</file>