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516799-C545-43D3-BAA5-5F0AA05AFA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6E41A1-C2C9-497C-93DC-82F1A9FE3C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0A4DA1-D997-4413-92D8-C78D6B3394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3C4E44-80E8-41E3-A030-46C5566FFB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7FD6D7-CB9B-4E15-8101-A8D3DE4894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CDAEFD-E141-48C1-A2D3-FE25705DED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68BACE-216D-4050-87C5-84C96763FF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338043-2998-4806-80F8-F06E50B37E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AD2014-6422-4FF7-B73B-57053CC0F1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9D6D38-005D-48CF-BD37-114B0A6758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DF3DF9-DE49-4D06-92EF-EB7587A6D1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6210154135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工程合同风险控制及预防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工程合同风险概述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工程合同风险控制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工程合同风险预防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工程合同风险管理案例分析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工程合同风险管理建议与展望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工程合同风险概述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工程合同风险是指在工程合同的履行过程中，由于各种不确定性因素导致合同当事人的利益受损的可能性。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合同风险具有多样性、复杂性、客观性和可预测性等特点。多样性是指工程合同风险涉及多种因素，包括政治、经济、法律、技术等；复杂性是指工程合同风险往往相互交织，难以简单区分；客观性是指工程合同风险不以人的意志为转移，是客观存在的；可预测性是指通过对合同风险的识别、评估和监控，可以采取相应的措施进行预防和控制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231" r="2423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由于国家政策、法律或经济环境的变化，可能对工程合同的履行产生影响，如政府更迭、政策调整等。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政治风险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由于市场供求关系、价格水平等因素的变化，可能对工程合同的履行产生影响，如原材料价格波动、汇率变化等。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经济风险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由于法律法规的变化或合同条款的缺陷，可能对工程合同的履行产生影响，如合同无效、诉讼纠纷等。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法律风险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由于技术难题、工程变更等因素的影响，可能对工程合同的履行产生影响，如设计变更、施工难度增加等。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技术风险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工程合同风险类型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在工程合同签订过程中，由于信息不对称，可能导致合同条款存在缺陷或不确定性。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信息不对称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667" r="11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不可抗力因素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708" r="15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合同管理不到位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750" r="10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如自然灾害、战争等不可抗力因素可能导致工程合同的履行受到影响。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如合同执行不力、沟通不畅等可能导致工程合同的履行出现问题。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工程合同风险产生的原因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工程合同风险控制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识别合同条款中是否存在不清晰、不完整或存在歧义的情况，可能导致合同履行过程中出现争议。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966" r="14966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合同条款风险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评估合同履行过程中可能出现的问题，如供应商违约、工程延期等。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合同履行风险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000" r="15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对合同变更可能带来的影响进行预判，包括变更的合法性、可行性以及变更对工程进度和成本的影响。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合同变更风险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208" r="132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风险等级评估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根据风险发生的概率和影响程度，确定风险的等级，为制定风险应对措施提供依据。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风险概率评估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对识别出的风险发生的可能性进行评估，确定风险发生的概率。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风险影响评估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评估风险发生后可能对工程造成的影响，包括对工程进度、成本和质量的影响。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针对可能发生的风险，采取预防措施，降低风险发生的概率。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708" r="147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6917" r="691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制定应急预案，一旦风险发生，能够迅速应对，减轻损失。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通过保险、担保等方式，将部分风险转移给第三方，降低自身承担的风险。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风险转移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风险应对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工程合同风险预防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https://d.book118.com/166210154135010034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2024-09-03T22:02:32.179</cp:lastPrinted>
  <dcterms:created xsi:type="dcterms:W3CDTF">2024-09-03T14:02:32Z</dcterms:created>
  <dcterms:modified xsi:type="dcterms:W3CDTF">2024-09-03T14:02:33Z</dcterms:modified>
</cp:coreProperties>
</file>