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66DF717-1518-47E7-850C-2627326355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D50EAE-D1B1-498F-BEF2-C0A5F1FE2B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BB09A5E-CD54-4615-9753-00DA32E9CB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053DF2D-0707-4B5E-8045-6ABD4B4F6B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14C54DC-81B6-4866-9C72-DF301A25D4D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5FF0C23-714B-445A-9070-C52F51C55C4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2DA776B-6695-4925-9E70-A817CCCDC5C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1CB361-087B-4842-808D-0AF6B05B25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27F2CD-BFB1-4460-957C-A1A791D7D0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DFF222-2729-4A42-A122-52744F4B23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A0D3F6-B93E-4E88-9396-50FEE34AD1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621022212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大数据可视化管控平台系统安全与风险管理培训</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779214" y="4075345"/>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汇报人：XX</a:t>
            </a:r>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60501" y="4990945"/>
            <a:ext cx="307099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大数据可视化管控平台系统概述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系统安全策略与措施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风险管理方法与工具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系统安全与风险管理实践案例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提升员工安全意识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通过培训使员工充分认识到系统安全与风险管理的重要性，树立正确的安全观念。</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应对日益严峻的安全形势</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随着互联网和大数据技术的快速发展，网络攻击和数据泄露事件频发，加强系统安全与风险管理刻不容缓。</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满足企业合规要求</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企业应遵守相关法律法规和政策要求，通过培训提高员工合规意识，确保企业合法经营。</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大数据可视化管控平台涉及海量数据的存储、处理和分析，保障数据安全是首要任务。</a:t>
            </a:r>
          </a:p>
        </p:txBody>
      </p:sp>
      <p:pic>
        <p:nvPicPr>
          <p:cNvPr id="6" name="Picture 6"/>
          <p:cNvPicPr>
            <a:picLocks noChangeAspect="1"/>
          </p:cNvPicPr>
          <p:nvPr/>
        </p:nvPicPr>
        <p:blipFill>
          <a:blip r:embed="rId2"/>
          <a:srcRect l="27271" r="27271"/>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保障数据安全</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系统安全是保障大数据可视化管控平台稳定运行的基础，任何安全漏洞都可能导致系统崩溃或数据泄露。</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确保系统稳定运行</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通过加强系统安全与风险管理，企业可以更好地保护自身利益和客户数据，从而提升品牌形象和市场竞争力。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提高企业竞争力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系统安全与风险管理的重要性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大数据可视化管控平台系统概述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功能模块</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系统提供数据集成、数据清洗、数据挖掘、数据可视化等功能，支持多种数据源接入和自定义数据处理流程。</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整体架构</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大数据可视化管控平台系统采用分布式架构，包括数据采集、存储、处理、分析和可视化等模块。</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技术支持</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系统基于大数据技术和人工智能技术，采用云计算、分布式存储和计算等技术手段，保证数据处理的高效性和可扩展性。</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27271" r="27271"/>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11833" b="11833"/>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t="12500" b="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系统架构与功能</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数据来源</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系统支持多种数据来源，包括结构化数据、非结构化数据和实时数据等，如关系型数据库、NoSQL数据库、API接口、日志文件等。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8125" r="812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数据处理流程</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数据处理流程包括数据采集、数据清洗、数据转换和数据存储等步骤，其中数据清洗包括去重、去噪、填充缺失值等操作，数据转换包括数据格式转换和数据标准化等操作。</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数据质量保障</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系统提供数据质量监控和保障机制，对数据进行校验和审核，确保数据的准确性和完整性。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数据来源与处理流程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政府可以利用大数据可视化管控平台系统对各类数据进行整合和分析，为政策制定和决策提供科学依据。</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政府决策支持</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企业可以利用该系统对市场、客户、产品等数据进行挖掘和分析，为企业经营和市场营销提供有力支持。</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企业经营分析</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大数据可视化管控平台系统可以应用于交通、医疗、教育等社会公共服务领域，提高服务效率和质量。</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社会公共服务</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科研人员可以利用该系统对海量科研数据进行处理和分析，促进科研成果的转化和应用。</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科研领域</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系统应用场景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系统安全策略与措施</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采用先进的加密算法和技术，确保数据传输和存储过程中的保密性、完整性和可用性。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数据加密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数据备份与恢复</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数据脱敏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292" r="142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建立定期备份机制，确保数据在遭受攻击或意外丢失后能够及时恢复。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对敏感数据进行脱敏处理，降低数据泄露风险。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数据安全策略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漏洞管理与修复</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定期对系统进行漏洞扫描和评估，及时发现并修复潜在的安全漏洞。</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代码审计与加固</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对系统代码进行定期审计，确保代码质量和安全性。同时，采用代码加固技术，提高系统抗攻击能力。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身份认证与访问控制</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实施严格的身份认证机制，确保只有授权用户能够访问系统和数据。同时，采用细粒度的访问控制策略，防止越权访问。</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应用安全策略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部署防火墙和入侵检测系统，实时监测和防御网络攻击行为。</a:t>
            </a:r>
          </a:p>
        </p:txBody>
      </p:sp>
      <p:pic>
        <p:nvPicPr>
          <p:cNvPr id="4" name="Picture 4"/>
          <p:cNvPicPr>
            <a:picLocks noChangeAspect="1"/>
          </p:cNvPicPr>
          <p:nvPr/>
        </p:nvPicPr>
        <p:blipFill>
          <a:blip r:embed="rId2"/>
          <a:srcRect l="12500" r="1250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2500" r="12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防火墙与入侵检测</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实施网络隔离和分段策略，将不同安全级别的网络进行隔离，降低网络攻击风险。</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网络隔离与分段</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建立网络安全审计机制，对网络通信和访问行为进行记录和监控，以便及时发现和处理安全问题。</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网络安全审计</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网络安全策略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https://d.book118.com/166210222120010040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2024-09-06T22:15:45.339</cp:lastPrinted>
  <dcterms:created xsi:type="dcterms:W3CDTF">2024-09-06T14:15:45Z</dcterms:created>
  <dcterms:modified xsi:type="dcterms:W3CDTF">2024-09-06T14:15:47Z</dcterms:modified>
</cp:coreProperties>
</file>