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7921F-BA02-4BE7-9E2A-F7A7D7EA8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0C19D-0092-4456-98F8-45CEC2D6D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0A01B-03B3-407B-80A9-A7C92D4D9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EDEAC-54D6-46D8-A7C2-8B9F1C291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C71460-F3F1-4B56-9718-BDDE4A61A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2C408-71E1-475A-9930-38FFAFA82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DECEB6-7CC3-4EF2-9FAB-220F4B64C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1C955-0552-486C-B7ED-01A4C11AF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FA2EC-0B4C-44C6-8315-FE6298A61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E4532-FD43-48E6-9FA1-826D82CA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35848-1144-4048-AB4B-3D0F1BB9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13155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竞聘急诊科副护士长演讲稿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个人背景与自我介绍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未来工作设想与计划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表达决心和信心，请求支持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本科护理学学位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系统学习护理学理论知识，掌握基本护理技能。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急救技能培训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参加红十字会等组织的急救技能培训，熟练掌握心肺复苏、止血包扎等急救技能。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不断进修学习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定期参加各类护理学术研讨会和培训课程，不断提升自己的专业素养和技能水平。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教育经历及专业技能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在急诊科工作多年，积累了丰富的临床经验和应对突发状况的能力。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丰富的工作经验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优秀的工作表现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17" r="11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曾多次获得医院优秀护士称号，得到患者和同事的广泛认可。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积极参与护理工作流程的改进和创新，提高护理质量和效率。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工作经验与成就展示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急诊科是医院的重要窗口，是抢救患者生命的第一线，护理工作至关重要。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急诊科护理工作具有突发性、多样性、复杂性等特点，需要护士具备高度的责任心和应变能力。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护理工作的特点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以患者为中心，提供全面、及时、有效的护理服务，保障患者的生命安全和身体健康。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护理工作的目标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对急诊科护理工作理解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专业知识与技能储备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丰富的急诊护理经验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在急诊科工作多年，积累了大量的急诊护理实践经验，能够迅速准确地应对各种紧急情况。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全面的护理知识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系统学习过护理学、医学等相关知识，对疾病的预防、诊断、治疗及康复有深入的了解。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专业的技能培训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接受过专业的急救技能、重症监护技能等培训，具备扎实的护理技能。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能够清晰、准确地与医生、护士、患者及其家属进行沟通交流，确保信息的及时传递和有效执行。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优秀的沟通能力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在多年的工作中，始终注重与团队成员的协作配合，共同完成各项工作任务。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能够积极协调医院内部及外部资源，为患者提供全面、高效的护理服务。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善于协调各方资源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快速应变能力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在面对突发情况和紧急事件时，能够迅速做出反应，调整工作策略，确保患者的安全。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在工作中不断尝试新的方法和技术，以提高工作效率和护理质量。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始终保持对新知识和技能的热情和好奇心，通过不断学习和实践，提升自己的专业素养。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创新思维和应变能力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未来工作设想与计划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https://d.book118.com/166213155222010100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2024-09-25T03:03:18.309</cp:lastPrinted>
  <dcterms:created xsi:type="dcterms:W3CDTF">2024-09-24T19:03:18Z</dcterms:created>
  <dcterms:modified xsi:type="dcterms:W3CDTF">2024-09-24T19:03:20Z</dcterms:modified>
</cp:coreProperties>
</file>