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7CB3D-A3E1-46DC-9159-98CC240C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961F9-35C9-4124-9581-ED752BDA8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6BA2-C97D-4A46-805E-70A5FCBF6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E3582-1204-421D-98D5-3040CAA3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5B087-0565-4E16-AE7B-11BD920F7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40FCD-9248-48B2-9D96-F0A6D34D2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D3BEA-83D8-4801-84F7-D47434D5D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12FF2-12EE-4BBA-8D9E-FE9FBDC4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E6E94-F7D7-4F95-B3EF-1896230C9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8A2E2-E64D-44A5-B593-4BA1D66DB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611EF-53BF-40AD-BD7E-1CBA39E5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20215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运动康复治疗文库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运动康复治疗的适应症与禁忌症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运动康复治疗的效果评估与预后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运动康复治疗的研究进展与未来展望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运动康复治疗是指通过科学合理的运动训练，帮助患者恢复身体功能、改善生活质量的治疗方式。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运动康复治疗的目标是提高患者的身体功能、减轻疼痛、增强肌肉力量、改善心肺功能、提高平衡和协调性等。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运动康复治疗能够通过减轻关节压力、改善血液循环和减轻肌肉紧张等方式，缓解患者的疼痛症状。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促进身体功能恢复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运动康复治疗能够通过有针对性的运动训练，帮助患者恢复肌肉力量、关节活动度和身体协调性，提高日常生活能力和生活质量。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预防二次损伤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运动康复治疗能够通过科学的运动训练，增强患者的肌肉力量和稳定性，预防二次损伤的发生。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运动康复的重要性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运动康复治疗起源于古代的中医和印度阿育吠陀医学，经过数百年的发展，逐渐形成了现代的运动康复治疗体系。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随着现代医学技术的不断进步和人们对健康需求的不断提高，运动康复治疗在近年来得到了迅速的发展。新的技术和方法不断涌现，为患者提供了更加全面和个性化的治疗选择。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运动康复的历史与发展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运动康复治疗的方法与技术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利用超声波的振动作用，促进血液循环、淋巴流动以及组织代谢，缓解疼痛和肌肉紧张。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短波疗法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高频电疗法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86" r="112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利用电磁场产生热效应，使局部组织温度升高，促进血液循环和炎症消散。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通过高频电流刺激神经和肌肉，缓解疼痛和肌肉痉挛。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通过轻柔的按摩和摩擦，放松肌肉，促进血液循环。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08" r="2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瑞典式按摩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针对深层肌肉和结缔组织的紧张和疼痛，采用更强烈、更深层的按摩手法。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深层组织按摩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利用加热的石头进行按摩，缓解肌肉紧张和疼痛。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热石按摩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通过被动和主动的运动，增加关节的活动范围，防止关节僵硬。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通过抗阻训练，增强肌肉力量和耐力，提高身体的稳定性和平衡能力。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针对日常生活和运动需求，进行特定的动作和活动训练，提高身体协调性和灵活性。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注意力训练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通过训练患者将注意力从疼痛转移到其他事物上，减少疼痛的注意力和干扰。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通过渐进性肌肉放松、深呼吸等技巧，缓解身体的紧张和焦虑，降低疼痛的敏感性。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疼痛认知重构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帮助患者改变对疼痛的认知，重新评估疼痛的意义和影响，减少疼痛带来的焦虑和恐惧。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运动生物力学分析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通过对患者的运动进行分析和评估，找出运动障碍的原因和解决方案，为康复治疗提供科学依据。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个性化辅助器具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根据患者的具体需求和情况，设计和制作个性化的辅助器具，如矫形器、假肢等。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康复机器人技术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利用机器人技术辅助康复治疗，提高康复效果和效率。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康复工程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运动康复治疗的适应症与禁忌症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https://d.book118.com/166220215022010033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2024-09-01T14:15:35.242</cp:lastPrinted>
  <dcterms:created xsi:type="dcterms:W3CDTF">2024-09-01T06:15:35Z</dcterms:created>
  <dcterms:modified xsi:type="dcterms:W3CDTF">2024-09-01T06:15:37Z</dcterms:modified>
</cp:coreProperties>
</file>