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537BF1-D4DB-4E80-B335-73F5E51614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673595-1D41-43B7-9B05-B92ED0E7A2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C9EF8C-1E6A-41D5-843D-143E4CE6D3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4C46A0-2822-428F-9281-910A03CAFB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4F90D9A-D9EF-47E7-A945-DEAFF562A0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CC65FEA-4AA9-4067-B449-C374BEE9B2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524FFAC-EDEC-43F8-9EC5-D27D30F7CF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B21F5F-FCA0-4A54-9CD3-E663419CAD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071D6A-7F92-48EE-B4D5-0465A2C254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EEC659-D283-4F90-BAF0-27F9A0CFB3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3280C5-79AA-478B-A5DB-1D481C73B4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6224000005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第6章建设项目设计阶段管理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设计阶段管理概述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建设项目前期准备工作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初步设计与概算编制管理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施工图设计与预算编制管理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设计变更与现场签证管理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竣工图编制与移交管理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设计阶段管理概述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建设项目设计阶段是指从项目立项到施工图设计完成的整个过程，包括初步设计、技术设计和施工图设计等阶段。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设计阶段定义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设计阶段是影响建设项目投资效益的关键环节，设计质量的好坏直接决定了项目的成败。通过设计阶段的有效管理，可以确保项目设计满足业主需求，符合相关法规和标准，实现项目的经济效益和社会效益。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设计阶段定义及重要性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确保项目设计质量，提高设计效率，降低设计成本，实现项目的可持续发展。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管理目标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设计阶段管理计划，明确设计任务和要求；组织设计招标或委托，选择优秀的设计单位；协调各专业设计之间的接口关系，确保设计成果的整体性；对设计成果进行审查和优化，确保设计质量；控制设计变更，避免不必要的浪费和损失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管理任务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设计阶段管理目标与任务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720" r="1272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管理原则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坚持质量第一、预防为主的原则，注重设计的创新性和实用性；强化设计阶段的过程控制和成果评价，确保设计成果符合业主要求和相关法规标准。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项目管理的方法，建立设计阶段的管理组织和管理流程；运用价值工程理论和方法，对设计方案进行优化和选择；实施设计监理制度，对设计过程进行监督和检查；加强设计阶段的沟通和协调，促进各专业设计之间的协同工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设计阶段管理原则及方法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建设项目前期准备工作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对建设项目现场进行详细踏勘，了解地形、地貌、水文、气象等自然条件。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现场踏勘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收集相关市场资料，分析市场需求和竞争态势，为项目定位提供依据。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8083" r="1808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了解国内外同类项目的先进技术和发展趋势，为项目设计提供参考。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技术调研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前期调研与资料收集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项目建议书编制与审批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项目建议书编制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根据前期调研结果，编制项目建议书，明确项目建设的必要性、建设规模、投资估算和资金筹措等内容。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项目建议书审批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将项目建议书提交给相关部门进行审批，获得项目建设的批准文件。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可行性研究报告编制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在项目建议书获得批准后，进一步开展可行性研究，编制可行性研究报告，对项目的技术、经济、社会和环境等方面进行全面分析。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可行性研究报告评估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组织专家对可行性研究报告进行评估，对项目的可行性进行综合评价，为项目决策提供依据。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可行性研究报告编制与评估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初步设计与概算编制管理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初步设计文件内容及要求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设计说明书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包括设计总说明、各专业设计说明。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有关专业的设计图纸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包括总平面图、建筑平面图、立面图、剖面图、透视图、效果图及各专业详细图纸等。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工程概算书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包括建设项目总概算、单项工程综合概算、单位工程概算、其他工程和费用概算等。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初步设计文件完成后，应按规定程序进行审查，审查批准后方可进行施工图设计。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审查要点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初步设计审查应重点审查设计依据是否充分，设计内容是否完整，设计深度是否满足要求，设计方案是否合理，是否符合相关规范标准等。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审查程序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初步设计审查程序及要点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编制依据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概算编制应依据初步设计文件、概算定额、费用标准、设备材料价格等资料进行编制。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编制方法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概算编制可采用概算指标法、类似工程预算法、综合单价法等方法进行编制。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审查内容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概算审查应重点审查概算的完整性、准确性、合理性等，包括工程量计算是否准确，定额套用是否合理，费用计取是否正确等。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概算编制依据、方法及审查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施工图设计与预算编制管理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设计深度要求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应满足施工和设备材料采购的需要，注明建设工程合理使用年限，达到国家规定的深度要求。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设计文件格式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应符合国家相关规范标准，采用CAD等计算机辅助设计软件绘制。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施工图设计文件组成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包括图纸目录、设计总说明、建筑施工图、结构施工图、设备施工图等。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施工图设计文件内容及要求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31" r="25031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审查程序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包括建设单位报送审查、审查机构受理、专家审查、审查合格书发放等步骤。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审查要点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主要关注是否符合工程建设强制性标准，地基基础和主体结构的安全性，消防安全性，人防工程（不含人防指挥工程）防护安全性，是否符合民用建筑节能强制性标准等。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审查时限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一般应在规定时限内完成，大型项目可适当延长。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施工图审查程序及要点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11480" y="3223760"/>
            <a:ext cx="478346" cy="39941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511480" y="4805669"/>
            <a:ext cx="478346" cy="41365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预算编制依据、方法及审查</a:t>
              </a:r>
            </a:p>
          </p:txBody>
        </p:sp>
      </p:grpSp>
      <p:sp>
        <p:nvSpPr>
          <p:cNvPr id="31" name="TextBox 31"/>
          <p:cNvSpPr txBox="1"/>
          <p:nvPr/>
        </p:nvSpPr>
        <p:spPr>
          <a:xfrm>
            <a:off x="6384512" y="2015068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包括施工图纸、施工组织设计、工程预算定额、取费标准、材料预算价格等。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116604" y="3155950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预算编制方法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510528" y="3652633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采用工料单价法或综合单价法，根据工程量计算规则和计价规范进行编制。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116604" y="4743284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预算审查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510528" y="5239966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重点审查工程量计算是否准确，定额套用是否合理，各项取费标准是否符合现行规定等。同时，建设单位应组织专家对预算进行评审，确保预算的合理性和准确性。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116604" y="1472796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预算编制依据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https://d.book118.com/166224000005010042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4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2024-09-09T05:55:14.030</cp:lastPrinted>
  <dcterms:created xsi:type="dcterms:W3CDTF">2024-09-08T21:55:14Z</dcterms:created>
  <dcterms:modified xsi:type="dcterms:W3CDTF">2024-09-08T21:55:16Z</dcterms:modified>
</cp:coreProperties>
</file>