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CD4FBF-2284-4798-9286-D0A6E1A428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18D6EA-7866-4676-8EA7-1DB9E44908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694674-76F9-402F-9C6A-491F279DD4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C18749-9DE2-4E29-966E-8045416036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0627583-A7FE-4C9D-A614-968D352642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2701E31-9BDF-488C-ABD0-98A2C5BA77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AD22F15-50CE-4623-ACFA-691828140F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6F240D-BB5C-4228-97DF-3043E0EBD8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4B5C0D-AD42-46D7-91DA-90986E1913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D85B3A-5A69-45D4-9F08-CD80E42E54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1EA706-176F-42E3-BBF3-537DD1D16D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6225023003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安全预防一氧化碳中毒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</p:spPr>
        <p:txBody>
          <a:bodyPr vert="horz" wrap="non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一氧化碳中毒概述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一氧化碳中毒的原因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安全预防一氧化碳中毒的措施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一氧化碳中毒的急救措施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安全预防一氧化碳中毒的教育与宣传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安全预防一氧化碳中毒的案例分析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一氧化碳中毒概述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一氧化碳中毒的定义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一氧化碳是一种无色、无味、难溶于水的气体，主要来源于含碳物质的燃烧不完全。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一氧化碳中毒是指人体吸入过量的一氧化碳气体，导致组织缺氧、中毒甚至死亡的病理过程。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951" r="169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565" r="315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056" r="2905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可引起头痛、头晕、恶心、呕吐、心悸、乏力、意识模糊等症状，严重者可导致昏迷、死亡。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急性一氧化碳中毒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可引起心血管系统、神经系统、呼吸系统等多器官的损害，如高血压、冠心病、脑卒中、记忆力减退等。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慢性一氧化碳中毒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一氧化碳中毒的危害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使用燃气热水器、燃气灶具等设备时，若通风不良或设备老化，易导致一氧化碳中毒。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7000" r="7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汽车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工业生产场所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208" r="102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长时间在怠速状态下使用空调或发动机运转不良时，易产生一氧化碳，导致车内人员中毒。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如钢铁、炼焦、合成氨等企业，若设备维护不当或操作失误，易发生一氧化碳泄漏。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一氧化碳中毒的高发场所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一氧化碳中毒的原因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5400" b="1540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当燃料燃烧时，如果氧气供应不足或燃烧温度不够高，会导致燃料不完全燃烧。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不完全燃烧会产生一氧化碳，这是一种无色、无味、难察觉的气体。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燃料不完全燃烧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产生一氧化碳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燃烧条件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917" r="1391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在密闭的环境中，如地下室、车库等，通风不良可能导致一氧化碳积聚。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密闭环境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长时间在密闭环境中，一氧化碳浓度逐渐升高，可能导致中毒。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一氧化碳浓度升高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通风不良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通风不良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燃气热水器在使用过程中，如果通风不良，会导致一氧化碳积聚。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安装不当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燃气热水器安装不当也可能导致一氧化碳泄漏，如安装在浴室等密闭空间内。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燃气热水器使用不当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https://d.book118.com/166225023003010033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2024-09-01T10:01:33.929</cp:lastPrinted>
  <dcterms:created xsi:type="dcterms:W3CDTF">2024-09-01T02:01:33Z</dcterms:created>
  <dcterms:modified xsi:type="dcterms:W3CDTF">2024-09-01T02:01:36Z</dcterms:modified>
</cp:coreProperties>
</file>