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8FC019-2885-49AE-A380-C57343825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952B4-31C9-4C98-A4B2-1757E60F3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1749DE-C518-4043-9EF7-2CB1EFEB2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455A38-6752-47D8-99FA-87013C880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8E697A-CA6C-46AC-85A8-305FD8AB96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1FCA1C-8428-4B78-AB3E-89AA805D4C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5953D2-59F5-4613-A21A-B268D357F1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91273E-715B-4870-92C9-4B57BF8E9F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4FC5A6-C571-4EAA-9429-D6E089AD52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EBE73B-B82E-4D55-A08F-1BF72689A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764D42-789F-4163-9D75-5EB804478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23110211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月子餐品牌商业模式的风险管理与应对策略</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月子餐品牌商业模式概述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风险识别与分析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风险评估与量化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应对策略制定与实施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持续改进与监测预警机制建立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月子餐市场概述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随着人们生活水平的提高和健康意识的增强，月子餐市场逐渐兴起，为产妇提供专业化、个性化的餐饮服务。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品牌化发展趋势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随着市场竞争的加剧，月子餐品牌化发展成为趋势，品牌建设和商业模式创新成为行业关注焦点。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风险管理的重要性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在月子餐品牌商业模式的构建和运营过程中，风险管理至关重要，它有助于企业识别潜在风险、制定应对措施，确保品牌稳健发展。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本报告旨在分析月子餐品牌商业模式的风险因素，提出相应的应对策略，为月子餐企业提供风险管理参考。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本报告将围绕月子餐品牌商业模式的构建、运营和市场拓展等环节，全面分析潜在风险，并给出应对策略。同时，报告还将关注政策法规、市场变化等外部因素对月子餐品牌的影响。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79" r="250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月子餐品牌商业模式概述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市场规模不断扩大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随着消费升级和健康意识的提高，月子餐市场逐渐成为一个庞大的蓝海，市场规模不断扩大。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消费者需求多样化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消费者对月子餐的需求从单一的营养餐向多样化、个性化转变，对品牌和服务的要求也越来越高。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行业竞争激烈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月子餐市场的竞争日益激烈，品牌数量不断增加，价格战、营销战愈发激烈。</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月子餐市场现状及趋势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品牌定位与特色</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明确品牌定位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月子餐品牌应明确自身定位，是针对高端市场还是大众市场，提供个性化定制服务还是标准化产品。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突出品牌特色</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在品牌定位的基础上，月子餐品牌应突出自身特色，如食材选择、烹饪工艺、营养搭配等，以形成品牌差异化竞争优势。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产品与服务</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月子餐品牌应提供多样化、个性化的产品与服务，满足消费者不同需求。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营销与推广</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通过有效的营销和推广手段，提高品牌知名度和美誉度，吸引更多潜在客户。</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渠道与供应链</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建立高效的渠道和供应链体系，确保食材新鲜、安全，降低运营成本。</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盈利模式</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根据品牌定位和市场策略，设计合理的盈利模式，实现可持续发展。</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商业模式构成要素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风险识别与分析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市场竞争</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月子餐市场参与者众多，品牌间的竞争日趋激烈，可能导致价格战、营销战等，影响品牌盈利。</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宏观经济波动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经济下行时，消费者购买力下降，可能对月子餐市场造成一定冲击。</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消费者需求变化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随着消费者口味、营养需求以及消费观念的变化，月子餐品牌需及时调整产品策略，否则可能面临市场份额流失的风险。</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食品安全问题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月子餐涉及产妇和新生儿的健康，一旦出现食品安全问题，将对品牌声誉造成严重影响。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供应链管理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原材料采购、加工、配送等环节的管理不善可能导致成本上升、产品质量下降等问题。</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人员管理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员工流动、培训不足或服务态度不佳等因素可能影响客户满意度和品牌形象。</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运营风险</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政府对食品行业监管政策的调整可能影响月子餐品牌的合规性和经营成本。</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法规变动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品牌商标、专利等知识产权的侵权行为可能给品牌带来损失。</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知识产权保护</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行业标准的制定和实施可能对月子餐品牌的经营模式和产品质量提出更高要求。</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行业标准与规范</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法律与政策风险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资金链断裂</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扩张过快、投资失误或收入锐减可能导致资金链紧张甚至断裂。</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财务风险管理</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缺乏有效的财务规划和风险管理机制可能导致企业陷入财务困境。</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成本控制</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原材料、人力和租金等成本上涨可能压缩品牌利润空间。</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风险评估与量化</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https://d.book118.com/166231102113010044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2024-09-12T19:53:08.875</cp:lastPrinted>
  <dcterms:created xsi:type="dcterms:W3CDTF">2024-09-12T11:53:08Z</dcterms:created>
  <dcterms:modified xsi:type="dcterms:W3CDTF">2024-09-12T11:53:11Z</dcterms:modified>
</cp:coreProperties>
</file>