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42E54-9F04-468E-9B9B-032DDAB6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E9276-353A-479A-B3B5-78F268034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4AE80-BA67-49A5-9874-0EBA1F11B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B9F58-B94D-4F1C-B769-76582BED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9B5698-1A08-4B4D-B24E-2EC4B170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EAA9A-9C75-4B7E-8BED-86500B71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EC577-82F8-4EAD-800E-D75702B4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C092C-B36F-4125-8064-91601207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5813F-FC86-4FA0-BE36-8011D29E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4D6BE-D584-4468-9151-2251B9EF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FFC57-D3F1-4163-B4C0-8C3BE8BF1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320341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压力生理机制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压力心理机制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职场压力管理实践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生活中压力管理技巧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压力是个体在面对具有威胁性、挑战性或不确定性情境时，所产生的一种心理和生理反应。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根据来源和性质，压力可分为急性压力和慢性压力；根据应对方式，可分为积极压力和消极压力。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工作压力、人际关系压力、经济压力、健康压力等。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个人认知评价、社会支持、应对策略、个性特点等。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包括生理反应（如心跳加速、呼吸急促）、心理反应（如焦虑、抑郁）和行为反应（如逃避、攻击）。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压力后果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适度压力可激发动力，提高绩效；过度压力则可能导致身心健康问题，如失眠、高血压、心理问题等。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压力反应与后果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压力生理机制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压力刺激下，自主神经系统通过交感神经和副交感神经的相互作用，调节机体的生理反应，如心率、呼吸、血压等。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149" r="31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大脑中的杏仁核、下丘脑等区域对压力刺激进行识别，引发相应的情绪和行为反应。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压力刺激下，神经递质如去甲肾上腺素、多巴胺等的释放增加，参与调节机体的生理和心理反应。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神经系统调节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压力刺激下，下丘脑释放促肾上腺皮质激素释放激素（CRH），作用于垂体，促使其释放促肾上腺皮质激素（ACTH），进而刺激肾上腺皮质分泌糖皮质激素，如皮质醇，参与机体的应激反应。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下丘脑-垂体-肾上腺轴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压力刺激下，交感神经兴奋，促使肾上腺髓质分泌儿茶酚胺类激素，如肾上腺素和去甲肾上腺素，参与机体的急性应激反应。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交感神经-肾上腺髓质轴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内分泌系统调节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长期或过度的压力会导致免疫系统的抑制，降低机体的免疫力，增加感染和疾病的风险。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压力对免疫系统的影响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免疫系统通过释放免疫细胞和炎症因子等参与机体的应激反应，适度的免疫反应有助于机体应对压力。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免疫系统对压力的反应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长期或过度的压力可能导致自身免疫性疾病的发生和发展，如类风湿性关节炎、系统性红斑狼疮等。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压力与自身免疫性疾病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免疫系统与压力关系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压力心理机制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判断事件是否具有压力性，即是否对个体构成威胁或挑战。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评估个体所拥有的资源和能力是否能够应对压力事件。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次级评价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在应对压力过程中，不断调整对压力的认知和应对策略。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认知评价过程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焦虑、抑郁、愤怒、沮丧等情绪是压力常见的心理反应。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积极应对（如寻求支持、制定计划、采取行动等）和消极应对（如逃避、否认、自我安慰等）。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个体的社会支持网络、自我效能感、应对技能等都是应对压力的重要资源。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情绪反应及应对策略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https://d.book118.com/166232034121010050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2024-09-15T18:22:58.385</cp:lastPrinted>
  <dcterms:created xsi:type="dcterms:W3CDTF">2024-09-15T10:22:58Z</dcterms:created>
  <dcterms:modified xsi:type="dcterms:W3CDTF">2024-09-15T10:23:00Z</dcterms:modified>
</cp:coreProperties>
</file>