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7AD72A5-434E-4900-96D7-96B085EBAE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6655137-1C8A-4649-9183-F800F71F18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3D5D006-93EC-4B7D-82F4-A3AED1551C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CA18171-71DA-42A2-BDC4-F28E0BF7AE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56EC8DA-1F95-47F0-A451-CB15758C1F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31F88EB-508D-4FFE-8779-92C787EEB1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8D20930-DEA3-4E96-B0E8-12A8001E0B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4A96CA4-7A17-411F-9976-09ADA94BEA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AC594D3-66A1-4DF9-83E9-AE8971FB01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C1E4B04-CEA9-4071-8B57-927305EDF9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91116F-59C3-406A-8F22-64A822F5F2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66233031135010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22709" y="922364"/>
            <a:ext cx="6634886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关于预防沉迷网络的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沉迷网络的危害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沉迷网络的原因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如何预防沉迷网络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家长和社会的作用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沉迷网络的应对措施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沉迷网络的危害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影响学习和生活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降低学习效率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沉迷网络会导致学习时间减少，注意力不集中，影响学习效果。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生活规律紊乱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过度使用网络会影响作息时间，导致生活规律紊乱，影响身体健康。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长时间盯着屏幕会导致视力下降，甚至引发近视。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长时间保持同一姿势使用电脑或手机，容易引发颈椎和腰椎问题。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身体健康问题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姿势不良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视力下降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焦虑和抑郁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过度使用网络可能导致社交缺失，引发焦虑和抑郁等心理问题。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自卑和孤独感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沉迷网络可能导致社交障碍，产生自卑和孤独感。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6" r="250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心理问题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3042" r="13042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沉迷网络可能导致对现实社交的疏离，影响人际关系的建立和维护。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疏离现实社交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过度使用网络可能导致家庭成员之间的沟通减少，引发家庭关系紧张。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家庭关系紧张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影响人际关系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沉迷网络的原因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7901" b="790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7042" b="7042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8546" b="854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网络游戏的吸引力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丰富的剧情和角色设定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网络游戏通常具有吸引人的故事情节和多样化的角色设定，能够满足玩家的探索和扮演欲望。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社交互动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网络游戏提供了一个虚拟的社交平台，玩家可以在游戏中结交朋友、组队冒险，通过互动体验来获得归属感和成就感。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竞技与挑战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网络游戏通常具有竞技性，玩家可以通过不断挑战和升级来获得成就和满足感，这种持续的奖励机制很容易让玩家沉迷其中。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年龄特点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青少年时期是一个寻求新鲜刺激、好奇心强的阶段，他们往往缺乏足够的自制力来控制自己的上网时间。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缺乏时间管理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一些青少年可能没有形成良好的时间管理习惯，导致过度沉迷于网络游戏，影响学习和生活。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缺乏自制力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家庭教育和氛围对孩子的成长有着深远的影响。如果家庭缺乏有效的沟通和引导，孩子可能更容易沉迷于网络世界。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家庭教育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现代社会中，网络已经成为人们生活的重要组成部分，但过度依赖网络可能导致沉迷问题。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社会环境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家庭和社会环境的影响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学习压力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青少年在学习过程中可能会面临各种压力，如考试、升学等，一些人可能选择通过网络游戏来逃避现实压力。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人际关系问题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青少年在成长过程中可能会遇到人际关系上的困扰和压力，网络游戏为他们提供了一个虚拟的避难所，暂时摆脱现实中的烦恼。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逃避现实压力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如何预防沉迷网络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https://d.book118.com/166233031135010034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59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2024-09-03T22:05:13.008</cp:lastPrinted>
  <dcterms:created xsi:type="dcterms:W3CDTF">2024-09-03T14:05:13Z</dcterms:created>
  <dcterms:modified xsi:type="dcterms:W3CDTF">2024-09-03T14:05:15Z</dcterms:modified>
</cp:coreProperties>
</file>