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029732-093B-417F-91F7-05BDCFEE6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8C67C-EEE0-4977-B3D6-5A399E912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431F6F-ECC1-423A-A7C4-EE4DA0463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62B4C3-C58B-449B-A73B-223520D03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C94C1F-C372-4020-B8F6-A5A8FEE14E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232469-F7FF-4A3E-99B2-C2EB270A80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FE38AD-57EB-4ADC-A67A-088CA7555C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7ECF6A-AB72-46B3-B90F-350C11555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169FC-4CD1-4627-94C8-16CF7CF92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99A75-4EDA-4BCE-9B1A-233AAE3AE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BBC5B0-A768-4617-AA7D-C8E78B980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3505322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2024国产大模型发展现状竞争格局应用进展及未来发展方向分析报告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国产大模型发展现状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应用进展和案例分析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未来发展方向和趋势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本报告旨在全面分析2024年国产大模型的发展现状、竞争格局、应用进展及未来发展方向，为相关企业和研究机构提供参考和指导。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报告目的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随着人工智能技术的快速发展，大模型已成为推动产业升级和变革的重要力量。国产大模型作为国内人工智能领域的代表，其发展状况对于推动我国人工智能产业的进步具有重要意义。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背景介绍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本报告将全面覆盖国产大模型的算法模型、技术框架、应用场景、产业链上下游等方面，深入分析其发展现状、竞争格局、应用进展及未来发展方向。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限制说明</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由于数据获取的限制，部分细分领域或具体企业的数据可能不完全准确或存在误差，请读者在使用时自行核实。同时，由于报告篇幅限制，部分内容可能不够详尽，欢迎读者提出宝贵意见和建议。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国产大模型发展现状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随着人工智能技术的快速发展，国产大模型的市场规模不断扩大。根据市场研究报告，2024年中国大模型市场规模将达到数十亿元人民币，年复合增长率超过50%。</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随着数据量的爆炸式增长和算力水平的不断提升，大模型的应用场景越来越广泛，推动了市场规模的持续增长。同时，政策支持和市场需求也是国产大模型市场增长的重要因素。</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增长趋势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目前，国内大模型市场的主要参与者包括百度、阿里巴巴、腾讯、华为等大型科技企业。这些企业在技术研发、数据积累和应用场景方面具有较强优势，占据了较大的市场份额。</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市场份额</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市场研究报告，2024年百度、阿里巴巴、腾讯、华为等大型科技企业占据了国产大模型市场超过80%的市场份额。其中，百度在语音识别和自然语言处理领域具有领先优势，阿里巴巴在电商领域和腾讯在社交领域也有较大的市场份额。</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主要参与者</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主要参与者和市场份额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国产大模型在技术创新方面取得了显著进展，包括算法优化、模型并行化、分布式训练等。这些技术创新提高了大模型的训练效率和精度，为大模型的应用提供了更好的技术支持。</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模型的突破方面，国内企业在自然语言处理、计算机视觉和语音识别等领域取得了重要进展。例如，百度在语音识别和自然语言处理领域推出了全球首个百亿参数中英文对话大模型，腾讯推出了拥有千亿参数的视觉大模型等。这些突破为大模型的应用提供了更广阔的发展空间。</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技术创新</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突破</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技术创新和突破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竞争格局分析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随着国家对人工智能产业的重视，国产大模型的发展获得了政策支持，为产业发展提供了良好的环境。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随着深度学习技术的不断发展，国产大模型在算法、算力和数据方面取得了显著进步，技术实力不断提升。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市场环境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随着数字化转型的加速，国产大模型在各个行业的应用需求不断增加，市场前景广阔。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竞争环境和态势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竞争优势</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国产大模型在本土化、定制化方面具有优势，能够更好地满足国内市场的需求。同时，随着技术的不断发展，国产大模型的性能和稳定性不断提升，与国际领先水平差距逐渐缩小。</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竞争劣势</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国产大模型在人才、数据和资本等方面与国际领先企业相比仍有较大差距，需要进一步加强投入和积累。同时，国内市场对大模型的认知度和接受度有待提高，需要加强市场推广和培育。</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竞争优势和劣势分析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https://d.book118.com/166235053225010033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2024-09-02T16:00:37.465</cp:lastPrinted>
  <dcterms:created xsi:type="dcterms:W3CDTF">2024-09-02T08:00:37Z</dcterms:created>
  <dcterms:modified xsi:type="dcterms:W3CDTF">2024-09-02T08:00:39Z</dcterms:modified>
</cp:coreProperties>
</file>