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10B12-204D-4809-8564-4C89B7EFB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995A4-8824-4794-AE89-7549FB990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A3CF6-F7A7-4B7F-9107-76FD58609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AA71C-EB5F-425C-9109-C22B4030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977FC-3F13-45F8-BCED-B0945B81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91E41E-2B77-4034-9589-0A2D9A3A9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A7832E-52C5-4138-9DAC-AA5030974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8BC51-7A83-486E-A459-7C9F8FA34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FC99A-9E7C-436E-B720-24F1C927F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83335-8D67-49CF-B6A8-ECE3FA0BD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B0A65-586E-4B87-A2E1-97A5BC9FE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352340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制造基础第二篇锻压成形第一讲金属塑性变形\n## 1.金属塑性变形的基本概念与原理\n### 1.1金属塑性变形的定义与分类\n### 1.2金属塑性变形的机理\n### 1.3金属塑性变形的影响因素\n## 2.金属塑性变形的基本规律\n### 2.1金属塑性变形的应力-应变曲线\n### 2.2金属塑性变形的屈服准则\n### 2.3金属塑性变形的硬化规律\n## 3.金属塑性变形的工艺方法\n### 3.1自由锻造成形工艺\n### 3.2模锻造成形工艺\n### 3.3特种锻造成形工艺\n## 4.金属塑性变形的设备与工具\n### 4.1锻压设备的分类与选择\n### 4.2锻压模具的设计与制造\n### 4.3锻压工艺装备的选择与应用\n## 5.金属塑性变形的实例分析\n### 5.1汽车覆盖件锻造成形实例\n### 5.2航空发动机涡轮盘锻造成形实例\n### 5.3核电压力容器锻造成形实例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机械制造基础第二篇锻压成形第一讲金属塑性变形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金属塑性变形的基本概念与原理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金属塑性变形的定义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作用下，发生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永久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形状和尺寸的改变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塑性变形后的金属仍具有一定的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硬度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金属塑性变形的分类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单轴应力塑性变形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：在金属试样上施加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单轴应力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，使其发生塑性变形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多轴应力塑性变形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：在金属试样上施加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多轴应力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，使其发生塑性变形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冲击塑性变形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：在金属试样上施加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冲击载荷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，使其发生塑性变形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金属塑性变形的定义与分类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金属塑性变形的机理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组合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4" name="组合 18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金属塑性变形的微观机理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位错理论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：金属塑性变形的主要原因是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塞积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晶界滑移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多晶金属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中，晶界滑移也是塑性变形的重要机理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9" name="组合 18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金属塑性变形的宏观机理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塑性变形抗力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：金属在塑性变形过程中需要克服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塑性变形抗力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塑性变形能力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：金属的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塑性变形能力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化学成分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等因素有关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金属本身的因素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化学成分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化学成分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对其塑性变形能力有重要影响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对其塑性变形能力有重要影响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：金属内部的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对其塑性变形能力有重要影响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外部条件的影响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对其塑性变形能力有重要影响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应力状态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：金属在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不同应力状态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下，其塑性变形能力有所不同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加载速度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：金属在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不同加载速度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下，其塑性变形能力有所不同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金属塑性变形的影响因素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金属塑性变形的基本规律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在金属塑性变形过程中，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之间的关系曲线</a:t>
                </a:r>
                <a:endParaRPr/>
              </a:p>
            </p:txBody>
          </p:sp>
          <p:sp>
            <p:nvSpPr>
              <p:cNvPr id="22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应力-应变曲线的定义</a:t>
                </a:r>
                <a:endParaRPr/>
              </a:p>
            </p:txBody>
          </p:sp>
          <p:sp>
            <p:nvSpPr>
              <p:cNvPr id="22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线性弹性应力-应变曲线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：在金属的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弹性变形阶段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，应力与应变呈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非线性弹性应力-应变曲线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：在金属的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塑性变形阶段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，应力与应变呈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非线性关系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屈服平台应力-应变曲线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：在金属的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屈服阶段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，应力与应变基本保持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恒定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强化阶段应力-应变曲线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：在金属的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，应力随应变增加而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endParaRPr/>
              </a:p>
            </p:txBody>
          </p:sp>
          <p:sp>
            <p:nvSpPr>
              <p:cNvPr id="22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应力-应变曲线的类型</a:t>
                </a:r>
                <a:endParaRPr/>
              </a:p>
            </p:txBody>
          </p:sp>
          <p:sp>
            <p:nvSpPr>
              <p:cNvPr id="22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金属塑性变形的应力-应变曲线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屈服准则的定义</a:t>
                </a:r>
                <a:endParaRPr/>
              </a:p>
            </p:txBody>
          </p:sp>
          <p:sp>
            <p:nvSpPr>
              <p:cNvPr id="2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描述金属在塑性变形过程中，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屈服点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条件</a:t>
                </a:r>
                <a:endParaRPr/>
              </a:p>
            </p:txBody>
          </p:sp>
        </p:grpSp>
        <p:grpSp>
          <p:nvGrpSpPr>
            <p:cNvPr id="23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常见的屈服准则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Mises屈服准则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：当金属的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等效应力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屈服应力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时，金属发生屈服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Tresca屈服准则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：当金属的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最大主应力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屈服应力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时，金属发生屈服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Hill屈服准则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：当金属的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等效应力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等效应变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满足一定关系时，金属发生屈服</a:t>
                </a:r>
                <a:endParaRPr/>
              </a:p>
            </p:txBody>
          </p:sp>
          <p:sp>
            <p:nvSpPr>
              <p:cNvPr id="24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金属塑性变形的屈服准则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硬化规律的定义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描述金属在塑性变形过程中，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塑性变形抗力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的规律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常见的硬化规律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线性硬化规律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：金属的塑性变形抗力随应变增加呈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非线性硬化规律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：金属的塑性变形抗力随应变增加呈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非线性增加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指数硬化规律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：金属的塑性变形抗力随应变增加呈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指数增加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金属塑性变形的硬化规律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金属塑性变形的工艺方法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自由锻造成形工艺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自由锻造成形工艺的定义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锤击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等工具，对金属进行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自由塑性变形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的工艺方法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自由锻造成形工艺的特点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金属在塑性变形过程中，可以自由流动，容易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充满型腔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可以获得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复杂形状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的锻件，且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https://d.book118.com/166235234010010052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机械制造基础第二篇锻压成形第一讲金属塑性变形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2024-09-18T03:12:05.944</cp:lastPrinted>
  <dcterms:created xsi:type="dcterms:W3CDTF">2024-09-17T19:12:05Z</dcterms:created>
  <dcterms:modified xsi:type="dcterms:W3CDTF">2024-09-17T19:12:07Z</dcterms:modified>
</cp:coreProperties>
</file>