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C9AA3AC-ED19-415F-97E2-76F1340B828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EA1C7-9706-4165-B551-BA83FB060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A0356-A38C-4207-B506-130205A86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B968E-845C-4FB9-B0C9-ABBEE4FC6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A05B3E-E27E-4E3F-9CAE-AF645D524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2D7323-0506-43C8-BE6F-5D2EEDF03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D360EF-ECA6-4281-A7F4-16D254BE9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3FDFAE-D76C-4ED5-B4FD-AB8C2D8DA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9B7EAF-C640-40F8-95FF-56869C404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A14491-E486-4469-99A2-A0D7C2B93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483CB-3CF5-4AFE-B4CE-5E032BAC2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4F2683-054C-4E29-B424-C08A69344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1AFC1F5-1D5E-4038-AA20-10580A42D4E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FD0DCCD-B57A-40E6-A5AF-5C3E4D7DCB7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241133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提升自我控制力的心理辅导班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自我认知与情绪管理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目标设定与意志坚定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压力管理与情绪释放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自我反思与行为改变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课程介绍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本课程旨在帮助学员提升自我控制力，从而更好地应对生活中的各种挑战和压力。通过心理辅导和实践训练，学员将学会如何控制情绪、管理压力、制定目标并实现自我提升。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课程目标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对个人发展的积极影响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了解自我控制的重要性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掌握自我控制的方法和技巧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提供心理辅导和技能培训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培养坚强意志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激励学员树立目标意识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个人发展的关键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实现自律和自我提升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适用对象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改善情绪管理能力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提升自我控制力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应对挑战和压力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增强意志力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全面的自我提升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学业、职业、个人生活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教学方式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采用课堂讲授、小组讨论、案例分析、角色扮演等多种教学方式，注重理论与实践相结合。通过互动式的教学方式，激发学员的学习兴趣和参与度，让他们在轻松愉快的氛围中收获成长和进步。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教学方式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传授理论知识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课堂讲授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共同学习互动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小组讨论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学习实践经验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模拟实际场景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角色扮演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自我认知与情绪管理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认识自我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自我认知指个体对自身的认知和了解，是心理健康的基础。通过了解自我认知的概念和作用，可以更好地认识自己的内心世界，并提升自我控制力。同时，探讨自我意识、自尊和自我评价的关系有助于建立积极的自我形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情绪管理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影响自我控制力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提升情绪认知能力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情绪识别方法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帮助调节情绪状态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情绪调节技巧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情绪应对策略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缓解压力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深呼吸练习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提升情绪抗挫能力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积极心态培养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舒缓情绪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放松训练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模拟情绪管理场景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培养实际应对能力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技巧分享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学习有效的情绪管理技巧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掌握情绪管理的突破口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情绪管理实践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分析具体情境中的情绪反应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寻找合适的情绪管理方法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总结与展望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本章的学习，我们深入了解了自我认知与情绪管理对提升自我控制力的重要性。不仅可以认识自己，还可以有效管理情绪，提升应对能力。在未来的学习与生活中，持续实践与应用这些技巧，将帮助我们更好地掌控内心世界，实现自我提升与成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目标设定与意志坚定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SMART</a:t>
            </a: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目标设定原则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SMART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目标设定原则是指具体（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Specific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）、可衡量（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Measurable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）、达成可能（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Achievable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）、相关（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Relevant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）、时限（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Time-bound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）。通过设定这样的目标，可以帮助学员更好地规划自己的目标，提高执行力。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意志力培养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探讨意志力对个人发展的重要性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重要性探讨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介绍提升意志力的各种方法和技巧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分享克服拖延的实用策略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战胜拖延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讨论如何克服困难和挑战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克服困难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建立良好的生活习惯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养成坚持的好习惯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遵守承诺和规则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关系分析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自我约束是自律的基础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自律是持续自我约束的表现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相辅相成，共同促进个人进步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能力提升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训练自我控制力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提高做事的效率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塑造积极向上的人生态度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自我约束与自律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自我约束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自我约束是指自律的起点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明确自己的规范和要求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控制冲动和欲望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意志力训练实践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意志力训练实践是通过一系列的活动和挑战来锻炼学员的意志力，让他们学会面对困难和挑战时不轻易放弃。在实践中，学员会逐渐提升自己的决心和毅力，培养坚韧的品格，为达成自己的目标奠定基础。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https://d.book118.com/166241133012010104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提升自我控制力的心理辅导班</vt:lpstr>
      <vt:lpstr>目录</vt:lpstr>
      <vt:lpstr>第1章 简介</vt:lpstr>
      <vt:lpstr> </vt:lpstr>
      <vt:lpstr>课程目标</vt:lpstr>
      <vt:lpstr>适用对象</vt:lpstr>
      <vt:lpstr> </vt:lpstr>
      <vt:lpstr>教学方式</vt:lpstr>
      <vt:lpstr>第2章 自我认知与情绪管理</vt:lpstr>
      <vt:lpstr> </vt:lpstr>
      <vt:lpstr>情绪管理</vt:lpstr>
      <vt:lpstr>情绪应对策略</vt:lpstr>
      <vt:lpstr>情绪管理实践</vt:lpstr>
      <vt:lpstr>总结与展望</vt:lpstr>
      <vt:lpstr>第3章 目标设定与意志坚定</vt:lpstr>
      <vt:lpstr> </vt:lpstr>
      <vt:lpstr>意志力培养</vt:lpstr>
      <vt:lpstr>自我约束与自律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2024-09-29T14:42:28.504</cp:lastPrinted>
  <dcterms:created xsi:type="dcterms:W3CDTF">2024-09-29T06:42:28Z</dcterms:created>
  <dcterms:modified xsi:type="dcterms:W3CDTF">2024-09-29T06:42:30Z</dcterms:modified>
</cp:coreProperties>
</file>