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B6611-AC84-479F-80CB-AFEF208E9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86757-D5B0-4E77-BE4E-571D52655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316F9-DFB0-40F1-8EF1-37E906CBE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19D6B7-1D98-46BC-8D90-4EF757554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227308-24C2-41B1-885C-564CD5F4C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7FCD77-9F52-4FA7-961C-17063DAA4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8CBC78-53E1-4345-8C38-CC36D146D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E0553E-1243-48D9-B16F-113B7D026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C63471-3272-468B-AC5E-984D39652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2D662-C53A-4E73-8DF6-F4D016C4A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6AED7-54C9-42C3-9610-1A46B3720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24201424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中小学生心理健康现状调查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中小学生心理健康现状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中小学生常见心理问题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中小学生心理健康问题的成因分析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中小学生心理健康问题的解决策略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68" r="316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298" r="3129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了解当前中小学生的心理健康状况，分析其影响因素，为制定相应的干预措施提供依据。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随着社会的发展，中小学生面临的压力和挑战也在增加，心理健康问题日益突出，引起了广泛的关注。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全国范围内的中小学生，涵盖了城市、乡镇和农村地区。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采用问卷调查的方式，针对学生、教师和家长进行分层随机抽样，以确保数据的代表性和准确性。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调查范围和方法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调查方法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中小学生心理健康现状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总体心理健康状况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总体情况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近年来，中小学生的心理健康状况受到广泛关注。调查显示，约有20%的中小学生存在不同程度的心理问题，如焦虑、抑郁、自卑等。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心理问题的出现与多种因素有关，包括遗传、家庭、学校、社会环境等。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预防与干预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对于心理问题的预防和干预，需要家庭、学校和社会共同努力，提供必要的支持和帮助。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长期的学习压力可能导致学生出现焦虑、抑郁等心理问题，影响其心理健康。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学习压力来源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学习压力主要来源于学业本身而非与他人竞争。过高的学习要求、不合理的评价标准等都可能引发学生的焦虑和压力。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减轻学习压力是维护学生心理健康的重要措施。学校和家庭应建立合理的教育观念，关注学生的全面发展，避免过分强调学习成绩。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375" r="17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792" r="13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学习压力对心理健康的影响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家庭氛围是否和谐、父母关系是否融洽等都对学生的心理健康产生影响。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家庭氛围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42" r="15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042" r="5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过度保护、严厉惩罚、过分干涉等不良的教养方式可能增加学生的心理压力，影响其心理健康。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家长应营造良好的家庭氛围，采用科学的教育方式，关注孩子的情感需求，增强孩子的心理韧性。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家庭环境对心理健康的影响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良好的同学关系可以提供情感支持和社交满足，有助于缓解心理压力。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917" r="8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同学关系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良好的师生关系可以增强学生的归属感和安全感，有助于提高其心理健康水平。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师生关系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学校应加强班级建设，引导学生建立良好的人际关系，提供必要的心理辅导和支持。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社交关系对心理健康的影响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中小学生常见心理问题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焦虑症是中小学生中常见的心理问题之一，表现为持续的紧张不安、担心和恐惧。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焦虑症可能由多种因素引起，包括学习压力、家庭环境、社交关系等。中小学生焦虑症的症状包括失眠、注意力不集中、食欲不振等，严重时可能影响学习和生活。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抑郁症是中小学生中常见的心理问题之一，表现为持续的情绪低落、兴趣丧失等。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抑郁症可能由多种因素引起，包括家庭环境、学习压力、人际关系等。中小学生抑郁症的症状包括情绪低落、失眠、食欲不振、自我评价降低等，严重时可能影响学习和生活。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25" r="22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学习障碍是指在学习过程中遇到困难和挑战，表现为注意力不集中、记忆力减退等。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学习障碍可能由多种因素引起，包括神经系统发育异常、学习环境不良等。中小学生的学习障碍症状包括注意力不集中、记忆力减退、学习效率低下等，可能影响学习成绩和自信心。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学习障碍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https://d.book118.com/166242014242010050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2024-09-16T13:06:05.698</cp:lastPrinted>
  <dcterms:created xsi:type="dcterms:W3CDTF">2024-09-16T05:06:05Z</dcterms:created>
  <dcterms:modified xsi:type="dcterms:W3CDTF">2024-09-16T05:06:07Z</dcterms:modified>
</cp:coreProperties>
</file>