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CDE5D-4E97-4DA0-8160-67663B16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0B7C5-5FF7-4C8E-9E21-B84AF171B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63713-A7E8-42BB-8CA5-6D4DC40C7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EA45D-688B-4896-9EA5-5FB1B11A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9C9FD-51C1-479C-AB14-B9DDBE5D6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35D5E-BCF6-4BCF-8827-2191A427E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5E73C-13E5-43FD-9E30-46C9B0E08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CE803-EEA2-46AD-A8CC-91E90D1FD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0DC4F-733A-4246-83CC-CA69F5AE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E51CF-A11E-49D7-A995-0701F14B2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07ADD-8680-43C5-B4D1-88518B07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42022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指人们在社会生活中对各种安全问题的认识和重视程度，是保障个人、家庭和社会安全的基础。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安全意识教育对于提高公众安全素质、防范安全事故、维护社会稳定具有重要意义。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掌握基本的安全知识和技能，了解常见的安全隐患和应对方法。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具备识别危险、判断风险、采取安全措施的能力。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树立正确的安全观念，增强自我保护意识，形成积极的安全态度。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包括交通安全、消防安全、网络安全、防范诈骗等方面的知识。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案例分析、情景模拟、角色扮演等多样化教学方法，提高教育效果。同时，结合实践活动和应急演练，让学生在实践中掌握安全技能。此外，还可以通过宣传海报、安全教育视频等多种形式进行宣传普及，提高公众的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安全意识教育内容与方法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网络安全现状及威胁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网络攻击事件不断增多，包括黑客攻击、恶意软件、钓鱼网站等，给用户和企业带来巨大损失。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数据泄露风险加大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随着大数据时代的到来，个人和企业数据泄露风险日益加大，隐私保护面临严峻挑战。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网络安全威胁多样化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网络安全威胁手段不断翻新，包括勒索软件、DDoS攻击、APT攻击等，对网络安全防护提出更高要求。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国家出台了一系列网络安全法律法规，如《网络安全法》、《数据安全法》等，为网络安全提供了法律保障。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网络安全道德规范是保障网络安全的重要组成部分，包括尊重知识产权、保护个人隐私、不传播恶意软件等。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网络安全道德规范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企业和个人在使用网络时应遵守相关法律法规和道德规范，加强自律和他律，共同维护网络安全。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企业和个人责任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网络安全法律法规及道德规范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安全软件防护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安全上网习惯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网络安全防护技能与策略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设置复杂且不易被猜测的密码，定期更换密码，避免使用弱密码或默认密码。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不随意点击不明链接或下载不明文件，不在公共场合使用不安全的Wi-Fi网络，避免泄露个人信息。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安装防病毒软件、防火墙等安全软件，及时更新病毒库和软件补丁，提高系统安全性。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定期备份重要数据，以防数据丢失或损坏；同时掌握数据恢复技能，以便在必要时恢复数据。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泄露的银行账号、密码、信用卡信息等可能导致个人财产损失，如盗刷银行卡、恶意透支等。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个人信息泄露可能导致个人隐私暴露，如家庭住址、电话号码、身份证号码等敏感信息被不法分子获取。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身份冒用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泄露的个人信息可能被他人冒用身份，进行非法活动，如办理贷款、注册公司、从事违法犯罪行为等。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08" r="12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83" r="13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个人信息泄露风险及危害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注意信息保密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不轻易透露个人信息，特别是在公共场合或网络上，避免将个人信息泄露给陌生人。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谨慎处理垃圾邮件和短信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不轻易点击垃圾邮件或短信中的链接，避免下载不明来源的附件，防止恶意软件入侵。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加强密码管理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使用强密码并定期更换，避免使用简单密码或生日等容易被猜到的信息作为密码。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https://d.book118.com/166242022005010045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2024-09-13T16:53:12.807</cp:lastPrinted>
  <dcterms:created xsi:type="dcterms:W3CDTF">2024-09-13T08:53:12Z</dcterms:created>
  <dcterms:modified xsi:type="dcterms:W3CDTF">2024-09-13T08:53:14Z</dcterms:modified>
</cp:coreProperties>
</file>