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DA5EBC-F995-4453-A3A7-67D43BB42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23428C-F32D-4F36-AAEC-7B715A397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9D832D-17E3-4772-A42C-C6051BC9F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757D1F-F9AB-48E7-9420-7AF12C89E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D53E18-A4D3-41CE-9B52-F7F95266A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F24102-B954-4CD8-9767-8C8D11D51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9BB2F9-3CAA-4B3A-ACAE-C32E9A880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5F8F91-435C-4434-AF44-7452FD0FF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4AFBC3-BD0D-486A-BF72-C47D8E3E3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E96832-4381-404F-8ECE-6136F3347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8433C4-55B8-422B-B8B3-915C30C36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243234002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冬季消防安全培训课件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冬季火灾特点及危害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消防基础知识与技能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家庭消防安全防范措施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单位消防安全管理制度与操作规范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应急处置能力提升途径和方法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总结回顾与展望未来工作方向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冬季火灾特点及危害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冬季空气干燥，可燃物水分含量减少，遇火源容易燃烧。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气候干燥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取暖设备使用不当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燃放烟花爆竹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使用电暖气、火炉等取暖设备时，若放置不当或长时间使用，容易引发火灾。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冬季是烟花爆竹销售和使用的高峰期，不规范燃放容易引发火灾或爆炸事故。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冬季火灾多发原因分析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286" b="1328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3187" b="3318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火灾对生命财产安全影响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人员伤亡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火灾产生的高温、有毒烟雾和缺氧环境会对人员生命安全造成威胁，可能导致窒息、中毒或烧伤等伤害。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财产损失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火灾会烧毁房屋、家具、电器等财产，造成巨大的经济损失。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火灾还可能对周围环境和生态造成破坏，影响社会稳定和可持续发展。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某市居民楼因电暖气短路引发火灾，造成多人受伤，财产损失严重。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6750" b="67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春节期间，某乡村因燃放烟花爆竹引发山火，导致大片森林被毁，生态环境受到严重破坏。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某工厂仓库因员工违规吸烟引发火灾，造成重大人员伤亡和财产损失。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典型案例分析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https://d.book118.com/166243234002010035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2024-09-04T12:29:27.794</cp:lastPrinted>
  <dcterms:created xsi:type="dcterms:W3CDTF">2024-09-04T04:29:27Z</dcterms:created>
  <dcterms:modified xsi:type="dcterms:W3CDTF">2024-09-04T04:29:29Z</dcterms:modified>
</cp:coreProperties>
</file>