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BCADA6-E9F4-4486-B6D0-5622253378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2B007D-5516-47F8-9ECA-95F1DD6BE1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0DCB25-B6FC-4B83-9F10-6640717EF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A32E65-3385-4721-9A40-D1C5BBBF7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231216-D692-43CB-B2D2-47D38D07A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4ED3E3-97E4-4BBA-9FBD-1397C6156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A87BEA-049C-487E-8941-9BEA7092FA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E40B4C-4E6A-4E2A-AE52-25AD1B5D6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FBEE44-C035-485D-A581-D225D0D33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DF2CC2-C5F1-4507-B654-CD2DB7DBE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A6CD38-5FD4-4C66-8D72-8E3DA8CB2F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00004002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康复治疗士讲课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康复治疗士概述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康复治疗士的技能与知识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康复治疗士的工作环境与设备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康复治疗士的实践与案例分析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康复治疗士的继续教育与培训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康复治疗士概述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1066895" y="1803990"/>
            <a:ext cx="10064547" cy="3996218"/>
          </a:xfrm>
          <a:custGeom>
            <a:rect l="l" t="t" r="r" b="b"/>
            <a:pathLst>
              <a:path w="9899943" h="4048220">
                <a:moveTo>
                  <a:pt x="808083" y="4043410"/>
                </a:moveTo>
                <a:lnTo>
                  <a:pt x="0" y="4048220"/>
                </a:lnTo>
                <a:lnTo>
                  <a:pt x="0" y="0"/>
                </a:lnTo>
                <a:lnTo>
                  <a:pt x="9899943" y="0"/>
                </a:lnTo>
                <a:lnTo>
                  <a:pt x="9899943" y="4048220"/>
                </a:lnTo>
                <a:lnTo>
                  <a:pt x="1730103" y="4043410"/>
                </a:lnTo>
              </a:path>
            </a:pathLst>
          </a:custGeom>
          <a:ln w="26194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9495" r="9495"/>
          <a:stretch>
            <a:fillRect/>
          </a:stretch>
        </p:blipFill>
        <p:spPr>
          <a:xfrm>
            <a:off x="5618506" y="1359985"/>
            <a:ext cx="5935037" cy="4884226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01770" y="2621318"/>
            <a:ext cx="4081000" cy="247136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康复治疗士是专门从事康复治疗的专业人员，他们通过运用专业的康复知识和技能，帮助患者恢复身体功能、提高生活质量。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康复治疗士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1066895" y="1803990"/>
            <a:ext cx="10064547" cy="3996218"/>
          </a:xfrm>
          <a:custGeom>
            <a:rect l="l" t="t" r="r" b="b"/>
            <a:pathLst>
              <a:path w="9899943" h="4048220">
                <a:moveTo>
                  <a:pt x="808083" y="4043410"/>
                </a:moveTo>
                <a:lnTo>
                  <a:pt x="0" y="4048220"/>
                </a:lnTo>
                <a:lnTo>
                  <a:pt x="0" y="0"/>
                </a:lnTo>
                <a:lnTo>
                  <a:pt x="9899943" y="0"/>
                </a:lnTo>
                <a:lnTo>
                  <a:pt x="9899943" y="4048220"/>
                </a:lnTo>
                <a:lnTo>
                  <a:pt x="1730103" y="4043410"/>
                </a:lnTo>
              </a:path>
            </a:pathLst>
          </a:custGeom>
          <a:ln w="26194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6666" r="16666"/>
          <a:stretch>
            <a:fillRect/>
          </a:stretch>
        </p:blipFill>
        <p:spPr>
          <a:xfrm>
            <a:off x="6096000" y="1359985"/>
            <a:ext cx="4884258" cy="4884226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01770" y="2621318"/>
            <a:ext cx="4081000" cy="247136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康复治疗士的主要职责是评估患者的身体状况和康复需求，制定个性化的康复计划，并运用物理疗法、职业疗法、言语疗法等手段进行治疗，以促进患者的康复。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康复治疗士的职责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95" b="19095"/>
          <a:stretch>
            <a:fillRect/>
          </a:stretch>
        </p:blipFill>
        <p:spPr>
          <a:xfrm>
            <a:off x="1521351" y="2618835"/>
            <a:ext cx="9149299" cy="377017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633683" y="1148833"/>
            <a:ext cx="8924635" cy="133021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随着社会老龄化的加剧和人们对健康需求的提高，康复治疗士的需求量越来越大，职业前景十分广阔。</a:t>
            </a:r>
            <a:endParaRPr lang="en-US" sz="1100"/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康复治疗士的职业前景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康复治疗士的技能与知识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了解人体各系统的基本结构和功能，为康复治疗提供基础理论支持。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人体解剖学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583" r="14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833" r="168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掌握人体正常生理功能和调节机制，有助于理解康复治疗原理。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了解各种疾病的病因、发病机制和转归，为康复治疗提供依据。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医学基础知识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包括按摩、电刺激、温热疗法等，促进血液循环和新陈代谢。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物理疗法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通过日常生活活动训练、手工制作等，提高患者的生活自理能力。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作业疗法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针对语言障碍患者进行语言训练，提高其语言表达能力。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言语疗法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18" b="261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72" b="537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康复评定技术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功能评定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评估患者的运动、感觉、认知等功能状况，为制定康复计划提供依据。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日常生活活动能力评定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评估患者日常生活活动能力，了解其生活自理程度。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康复效果评定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定期评估患者的康复进展，调整康复治疗方案。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与医生和其他治疗师协作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与医生和其他治疗师保持良好沟通，确保康复计划的顺利实施。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向患者和家属解释治疗方案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用通俗易懂的语言向患者和家属解释治疗方案和注意事项，确保其理解和配合。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与患者建立信任关系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通过耐心倾听、关心询问等，了解患者需求和期望。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康复治疗士的沟通技巧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康复治疗士的工作环境与设备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https://d.book118.com/167000040021006030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2024-09-01T14:22:37.829</cp:lastPrinted>
  <dcterms:created xsi:type="dcterms:W3CDTF">2024-09-01T06:22:37Z</dcterms:created>
  <dcterms:modified xsi:type="dcterms:W3CDTF">2024-09-01T06:22:39Z</dcterms:modified>
</cp:coreProperties>
</file>