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9FB7E-81EE-409C-A964-94C250B52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E8EE8-6DC7-4D32-90A1-51779A15F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D97C3-B4E5-405F-835B-15DC360C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498DF-7F73-4391-8D2B-51A3EBEE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29A221-CC4B-4E75-B6E2-5096A224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5BE58-C767-44C1-B913-E4DFACEB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A3AB4-F6C4-41CD-89ED-2553E0AE8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BA305-379F-45EB-8B4D-1F1C419C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58D8B-C820-49BB-BE51-8A23846D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47E27-CEF8-484C-86D7-6A87413E4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7749A-8363-4D2F-8853-82B3FB890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0104014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老七种因果图详细分析问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老七种因果图的类型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老七种因果图的分析方法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老七种因果图的应用场景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老七种因果图的优缺点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老七种因果图的改进和发展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通过对问题原因的深入分析，可以帮助企业改进生产流程、提高产品质量，减少不良品率和客户投诉。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老七种因果图不仅关注当前问题的解决，还着眼于预防类似问题的再次发生，推动企业实现持续改进。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揭示问题根本原因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老七种因果图是一种有效的质量管理工具，用于揭示问题产生的根本原因，从而有针对性地采取措施解决问题。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因果图定义：因果图，又称鱼骨图或石川图，是一种用于表示问题原因与结果之间关系的图形化工具。它将问题或缺陷（结果）标在“鱼头”，在鱼骨上长出鱼刺，上面按出现机会多寡列出产生问题的可能原因。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直观展示问题原因：因果图以直观的图形方式展示问题与其潜在原因之间的关系，使得分析过程更加清晰明了。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激发团队讨论：通过因果图的绘制和讨论，可以激发团队成员的思维碰撞，充分发掘潜在的问题原因。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明确改进措施：通过对因果图的分析，可以明确针对根本原因采取的改进措施，从而提高解决问题的效率。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9831" r="9831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因果图的概念和作用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老七种因果图的类型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将目标或结果拆解成多个相互独立的因素，分析各因素对目标或结果的影响程度。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适用于目标或结果受多种因素影响，且各因素之间相互独立的情况。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能够清晰地展示各因素对目标或结果的影响程度，便于找到关键因素和制定针对性措施。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可能忽略因素之间的相互作用和关联，分析结果可能不够全面。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散差分解型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按照生产或工作流程中的不同工序进行分类，分析每个工序对目标或结果的影响。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适用于生产或工作流程清晰、工序明确的情况。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能够针对每个工序进行深入分析，找到影响目标或结果的关键工序和环节。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可能忽略不同工序之间的相互作用和关联，分析结果可能不够全面。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工序分类型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将生产或工作流程中的各个工序按照管理要素进行分类，分析每个管理要素对目标或结果的影响。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适用于生产或工作流程中管理要素明确、可量化的情况。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能够从管理角度出发，找到影响目标或结果的关键管理要素和环节，提出针对性的管理措施。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可能忽略技术、设备等其他因素对目标或结果的影响，分析结果可能不够全面。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工序管理型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58" r="208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将可能导致目标或结果发生的所有原因进行罗列和分析，不进行分类。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适用于原因复杂、难以分类的情况。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能够全面考虑各种可能的原因，避免遗漏重要因素。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可能缺乏针对性，难以找到关键原因和制定有效措施。同时，罗列的原因可能过于庞杂，难以进行深入分析。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原因罗列型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老七种因果图的分析方法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首先要明确需要分析的问题，包括问题的性质、范围和影响等。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收集与问题相关的信息，包括历史数据、现场调查、专家意见等。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分析问题中各种因素之间的因果关系，确定主要的、次要的原因。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确定因果关系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根据确定的因果关系，绘制出初步的因果图草图。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绘制草图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在草图的基础上，进一步完善因果图，包括添加箭头、线条、文字说明等。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完善因果图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绘制因果图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通过分析因果图，找出导致问题发生的根本原因。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分析各种原因之间的相互作用和影响，确定主要原因和次要原因。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分析原因间的相互作用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找出根本原因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https://d.book118.com/167001040144006035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2024-09-10T10:11:07.689</cp:lastPrinted>
  <dcterms:created xsi:type="dcterms:W3CDTF">2024-09-10T02:11:07Z</dcterms:created>
  <dcterms:modified xsi:type="dcterms:W3CDTF">2024-09-10T02:11:09Z</dcterms:modified>
</cp:coreProperties>
</file>