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7137D-E60A-4637-B968-C34B54E82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9870A-2DA0-4FCE-9667-92A1B615A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706B1-67B2-4B48-BE93-4DBBD1F79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B836D-B128-4D09-88AA-D2EBE5AE8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07B255-B25A-4A4C-941F-F2686028F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4A0600-F62B-4BCD-8549-17F9E47CD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BCF8E3-A9EC-4EA1-B538-359A367FC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625DA-4AEC-4813-B664-C1E9F16E1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3CD96-90C1-4069-9457-863FFD717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4CB15-67DF-49D9-B5EB-AB626CCBF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A7E55-820E-4A0E-B5F0-E47F8B950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03141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离婚协议的修改与变更的合法性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离婚协议的法律基础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离婚协议修改与变更的情形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离婚协议修改与变更的程序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离婚协议修改与变更的效力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离婚协议修改与变更的争议解决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离婚率上升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随着社会变革和人们观念的变化，离婚现象日益普遍，离婚协议作为离婚过程中的重要文件，其修改与变更的合法性问题愈发受到关注。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法律法规不断完善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为保障离婚双方的合法权益，相关法律法规不断完善，对离婚协议的修改与变更提出了更高要求。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减少纠纷、维护社会稳定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明确离婚协议修改与变更的合法性，有助于减少离婚后产生的纠纷，维护社会稳定和谐。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离婚协议是指夫妻双方在自愿离婚的基础上，就财产分割、子女抚养、债务承担等问题达成的书面协议。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离婚协议一经双方签字并在民政部门备案，即具有法律效力，双方均应遵守协议内容。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法律效力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离婚协议并非一成不变，在一定条件下可以进行修改或变更。但修改或变更需符合法律法规的规定，且必须经过双方协商一致。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可修改性与变更性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离婚协议概述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离婚协议的法律基础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离婚协议是夫妻双方自愿达成的，关于财产分割、子女抚养等问题的协议，具有法律效力。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离婚协议一经签订，对双方具有法律约束力，除非双方协商一致或符合法律规定的情形，否则不得擅自变更或撤销。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婚姻法规定了离婚协议变更或撤销的法定情形，如一方隐瞒财产、欺诈、胁迫等。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婚姻法相关规定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指导案例中，法院在处理离婚协议变更或撤销案件时，会综合考虑协议签订时的具体情况、当事人的真实意愿以及协议履行情况等因素。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最高人民法院发布的关于适用《中华人民共和国婚姻法》若干问题的解释中，对离婚协议的变更和撤销做出了具体规定。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根据司法解释，离婚协议中涉及财产分割、子女抚养等问题的约定，如果显失公平或者存在重大误解，当事人可以请求人民法院予以变更或撤销。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司法解释及指导案例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各地根据婚姻法的原则和精神，结合当地实际情况，制定了相应的地方性法规和规章。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这些地方性法规和规章对离婚协议的签订、履行、变更和撤销等方面做出了具体规定。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在处理离婚协议相关纠纷时，法院会参照当地的地方性法规和规章进行裁决。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地方性法规及规章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离婚协议修改与变更的情形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在离婚协议生效后，如果双方自愿协商对协议进行修改，且修改内容不违反法律法规的强制性规定，那么修改后的协议具有法律效力。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双方应当明确修改的内容，包括财产分割、子女抚养、探视权等，确保修改后的协议内容清晰、具体、可执行。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双方自愿协商修改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修改内容明确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双方自愿协商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在离婚协议生效后，如果一方认为协议存在不合理或需要变更的情况，可以向另一方提出修改申请。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一方提出修改申请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如果另一方同意修改申请，双方可以签订补充协议对原协议进行修改。补充协议应当明确修改的内容和生效时间等要素。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另一方同意修改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一方提出修改，另一方同意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在离婚协议生效后，如果一方认为协议存在重大误解、显失公平或欺诈等情况，可以向法院提出申请要求修改协议。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法院受理申请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法院经过审理认为申请理由成立的，可以裁定对离婚协议进行修改。裁定修改的协议具有法律效力，双方应当遵守。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法院裁定修改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法院裁定修改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离婚协议修改与变更的程序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https://d.book118.com/167003141102006036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2024-09-11T11:43:29.627</cp:lastPrinted>
  <dcterms:created xsi:type="dcterms:W3CDTF">2024-09-11T03:43:29Z</dcterms:created>
  <dcterms:modified xsi:type="dcterms:W3CDTF">2024-09-11T03:43:31Z</dcterms:modified>
</cp:coreProperties>
</file>