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A121C80-513B-48F8-ABB2-6A62CD40F8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E607C-67CB-4729-8E89-4BBA5B75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BB4AD-8D9F-4545-97A9-A128FC2C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0D984-8416-415E-A2D8-717D4314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3A520-B92A-4662-88C5-44061F09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ACBEBB-72CB-4270-AFFF-5D622403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C22F5-80FB-4459-8E96-61BA08937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456C0-E2F4-40A1-A572-3941A3FF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4281A-876A-4A67-A664-B60CACC3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1BAAC-277C-44F5-B6E7-D5B364C0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0FB2B-21C7-4AD2-B0B8-2FF718371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6C1D6-AFDA-419E-A13A-CB597148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0B93C61-D184-4727-BD99-16C047F4BD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54F25E-8945-4BB4-8EE4-587872EC33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050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安全生产规章制度培训的监管与规范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规章制度培训的内容与方式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规章制度培训的实施与管理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规章制度培训的改进与创新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监管与规范的重要性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安全生产规章制度是企业安全生产的基石。规章制度培训能够提升员工安全意识，确保规章制度的执行和有效性。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规章制度涵盖生产流程、应急预案、安全设备等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保障员工生命财产安全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规章制度内容易于操作和执行，确保安全生产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明确具体易于操作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规章制度培训能够提升员工安全意识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提高员工遵守意识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保障企业持续生产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5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定期检查培训情况和规章制度执行情况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处罚和整改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对不符合要求的企业进行处罚和整改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安全生产规章制度的监管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加大监管力度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监督部门加大对企业规章制度的监管力度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安全生产规章制度培训的监管与规范至关重要，只有严格监管和规范执行，企业安全生产才能得到有效保障。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规章制度培训的内容与方式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8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6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包括基本安全知识、应急处理、设备操作等方面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9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针对不同岗位的员工制定相应的培训内容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2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规章制度培训内容的确定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6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根据企业实际情况确定培训内容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2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13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培训方式选择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规章制度的培训方式可以采用线上线下相结合的方式进行。制定明确的培训计划，包括培训时间和方式。同时，要注重进行培训效果的评估，建立反馈机制，以便及时调整培训内容和方式。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3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3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5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5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规章制度培训的重点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核心内容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重点培训企业规章制度的核心内容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操作规程和安全要点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强调操作规程和安全操作要点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应急处理和事故预防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突出应急处理和事故预防的重要性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培训材料的准备与更新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清晰明了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准备清晰明了的培训资料和教具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建立培训档案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建立培训档案，便于查阅和复习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定期更新培训材料，保持与规章制度同步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通过规章制度培训的监管与规范，能够提高员工的安全意识和操作规范，降低事故发生的概率，确保安全生产。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2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2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3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3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5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5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5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5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5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6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6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规章制度培训的实施与管理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培训档案管理制度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建立完善的培训档案管理制度是规章制度培训的重要环节，通过记录培训内容和效果，可以为监管与规范提供依据。培训档案需要详实、清晰地记录培训计划、培训师资、培训内容等信息，便于随时查询和分析。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培训结束后进行效果评估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建立完善的培训评估机制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收集员工意见及时调整培训内容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持续优化培训方案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改进方案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培训管理与监督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建立培训档案管理制度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对培训不到位部门进行整改和追责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整改追责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确保培训计划有效执行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3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4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https://d.book118.com/167005001012006055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安全生产规章制度培训的监管与规范</vt:lpstr>
      <vt:lpstr>目录</vt:lpstr>
      <vt:lpstr>第一章 简介</vt:lpstr>
      <vt:lpstr> </vt:lpstr>
      <vt:lpstr>安全生产规章制度的定义</vt:lpstr>
      <vt:lpstr>安全生产规章制度培训的目的</vt:lpstr>
      <vt:lpstr>安全生产规章制度的监管</vt:lpstr>
      <vt:lpstr>总结</vt:lpstr>
      <vt:lpstr>第2章 规章制度培训的内容与方式</vt:lpstr>
      <vt:lpstr>规章制度培训内容的确定</vt:lpstr>
      <vt:lpstr> </vt:lpstr>
      <vt:lpstr>规章制度培训的重点</vt:lpstr>
      <vt:lpstr>培训材料的准备与更新</vt:lpstr>
      <vt:lpstr>结尾</vt:lpstr>
      <vt:lpstr>第3章 规章制度培训的实施与管理</vt:lpstr>
      <vt:lpstr> </vt:lpstr>
      <vt:lpstr>培训效果评估</vt:lpstr>
      <vt:lpstr>培训管理与监督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2024-09-29T14:47:49.350</cp:lastPrinted>
  <dcterms:created xsi:type="dcterms:W3CDTF">2024-09-29T06:47:49Z</dcterms:created>
  <dcterms:modified xsi:type="dcterms:W3CDTF">2024-09-29T06:47:52Z</dcterms:modified>
</cp:coreProperties>
</file>