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3903D-EC82-4980-9DC2-6002364B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9B383-6C88-471B-8263-D8B89B20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03AC8-6E42-4C41-AD62-A69A44F0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18129-AD50-410B-8389-FB3EEA22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AAB396-ECF2-4F1D-829D-24D0926A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28735-8EB4-4648-9584-5B0391305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6D11C-8A11-41CB-BA8F-17586440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3CF2E-3FB1-4AF3-9A79-B4648327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D65A3-B7C4-4F74-8A80-EE4E88723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8BE80-B7D0-4A4E-A6B2-5B1F1B64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67B25-A55B-4AC0-B199-49F2BCA9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0512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冬季流感疫情的群体预防与控制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临床治疗与控制手段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疫苗接种策略及效果评估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社会参与和合作机制建立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流行性感冒（简称流感）是一种由流感病毒引起的急性呼吸道传染病，具有高度的传染性和变异性。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根据病毒核蛋白（NP）和基质蛋白（M）的抗原性不同，流感病毒可分为A、B、C三型。其中A型病毒变异能力强，易引起大规模流行；B型和C型病毒变异较小，主要引起局部地区流行。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流感病毒在寒冷季节更为活跃，因此冬季是流感高发期。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老人、儿童、孕妇及患有慢性疾病等免疫力较低的人群更易感染流感病毒。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流感患者通常表现为发热、头痛、咳嗽、喉咙痛、肌肉疼痛、乏力等症状，严重时可导致并发症如肺炎、心肌炎等。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冬季流感特点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我国每年冬季都会出现不同程度的流感疫情，近年来通过加强疫苗接种和监测等措施，疫情得到了有效控制。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全球范围内，流感疫情呈现周期性流行特点。世界卫生组织（WHO）每年都会发布全球流感疫苗推荐组分，以指导各国疫苗生产和接种工作。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国内外流感疫情现状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在流感高发期或疫情严重时，佩戴口罩可以有效减少病毒传播。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用肥皂和流动水洗手，或使用含有酒精的免洗洗手液，避免用脏手触摸口、鼻、眼等部位。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定期开窗通风，保持室内空气流通，降低病毒在密闭环境中的传播风险。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尽量减少去人群密集、空气流通差的场所，以降低感染风险。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公共场所卫生管理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对公共场所如交通工具、商场、餐厅等进行定期消毒，减少病毒在环境中的存活时间。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保持公共场所的清洁，及时清理垃圾和废弃物，减少病毒传播的途径。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增加公共场所的通风换气次数，保持空气新鲜，降低病毒传播的风险。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晨检制度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学校及企事业单位防控策略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建立学生或员工健康监测制度，及时发现发热、咳嗽等流感样症状人员，并劝导其及时就医。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在学校或企事业单位实施晨检制度，检查学生或员工的身体状况，发现异常情况及时采取措施。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对于确诊流感的患者，应实施隔离措施，避免病毒在集体中传播。同时，对密切接触者进行医学观察和管理。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通过宣传栏、广播、网络等多种形式开展流感防控知识宣传教育，提高学生或员工的自我防护意识和能力。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临床治疗与控制手段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神经氨酸酶抑制剂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M2离子通道阻滞剂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RNA聚合酶抑制剂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通过阻断流感病毒M2蛋白的离子通道活性，抑制病毒脱壳和复制过程。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通过抑制病毒RNA聚合酶的活性，阻止病毒RNA的合成，从而抑制病毒复制。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通过抑制病毒复制过程中的神经氨酸酶，阻止病毒从宿主细胞中释放，从而抑制病毒在体内的扩散。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根据患者的具体症状、体征和舌脉象等，进行辨证分型，然后选用相应的中药方剂进行治疗。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辨证论治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中药抗病毒作用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中药免疫调节作用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一些中药具有抗病毒作用，可以直接抑制流感病毒的复制和扩散，减轻病毒对人体的损害。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中药可以调节人体免疫系统的功能，增强机体的免疫力，提高人体对病毒的抵抗力。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中医药在流感治疗中作用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https://d.book118.com/167005121034006041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2024-09-13T22:07:27.008</cp:lastPrinted>
  <dcterms:created xsi:type="dcterms:W3CDTF">2024-09-13T14:07:27Z</dcterms:created>
  <dcterms:modified xsi:type="dcterms:W3CDTF">2024-09-13T14:07:28Z</dcterms:modified>
</cp:coreProperties>
</file>