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45383-FBD3-49D7-9889-AE91F1BD0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5C6D6-0CB0-40AE-97E7-953947828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2B336-B1F7-4692-8053-39A89F99C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77DE7-9804-4EF4-AC95-4B2159136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7E5697-B8E1-4988-9A52-73351703D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861E8B-1519-4404-9A78-F3D17D2CC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62CA95-EC8B-49AC-9315-4C01A5624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A1806-2CE3-4C0F-AD2C-90A3B2324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02909-91BA-4406-80C3-1E086658A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3D6AC-8678-4E29-B683-9EE43A5CA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DC358-2BB8-4DE8-B816-8D55A3475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11013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出生缺陷与预防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出生缺陷概述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出生缺陷的预防措施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出生缺陷的筛查与诊断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出生缺陷的干预和治疗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出生缺陷预防的公众教育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出生缺陷概述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出生缺陷是指在出生时即存在的结构或功能异常，通常由遗传因素或环境因素引起。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常见的出生缺陷包括先天性心脏病、唐氏综合征、先天性唇裂和先天性足畸形等。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出生缺陷在世界范围内的发生率较高，根据不同的统计数据，大约在5%-10%之间。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出生缺陷不仅对患儿的身心健康造成严重影响，还给家庭和社会带来巨大的经济和心理负担。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发生率和影响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包括染色体异常、基因突变等，是导致出生缺陷的重要原因之一。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包括孕期营养缺乏、感染、药物、辐射等，也可能导致出生缺陷的发生。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如高龄孕妇、既往生育过异常胎儿等，也可能增加出生缺陷的风险。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出生缺陷的成因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出生缺陷的预防措施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婚前检查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通过婚前检查，可以了解夫妻双方的身体健康状况，预防遗传性疾病的发生。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孕前咨询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在准备怀孕前，进行孕前咨询，了解孕期注意事项和营养需求，为胎儿的健康打下基础。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婚前和孕前预防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产前筛查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通过产前筛查，可以检测出胎儿是否存在染色体异常、先天性缺陷等问题，以便及时采取干预措施。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对于高龄孕妇、既往生育过异常胎儿、家族中有遗传疾病史等高危人群，需要进行产前诊断，以确定胎儿是否患有先天性缺陷或遗传性疾病。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新生儿筛查是指在出生后24小时内对新生儿进行全面的检查，以早期发现和治疗某些先天性缺陷和遗传性疾病。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新生儿筛查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对于已经确诊存在先天性缺陷或遗传性疾病的新生儿，进行早期干预和治疗，以最大限度地减轻疾病对患儿的影响。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出生缺陷的筛查与诊断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https://d.book118.com/167011013114006031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2024-09-03T22:08:39.864</cp:lastPrinted>
  <dcterms:created xsi:type="dcterms:W3CDTF">2024-09-03T14:08:39Z</dcterms:created>
  <dcterms:modified xsi:type="dcterms:W3CDTF">2024-09-03T14:08:41Z</dcterms:modified>
</cp:coreProperties>
</file>