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9D9487-C822-4427-9487-4B429EC0D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F70EF1-6414-475E-B0F1-9E23E0E6D1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AF1421-153D-4D34-89E5-3E4240DC9C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28B891-63E4-4F53-989D-D5AC1790F4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02A152-1755-42E6-85D4-2AF5802040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95FD0C-8822-48E4-B91E-E81CD3E042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7AB248-6FCD-423D-BC0A-E460DEE689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24D560-14D7-4DC7-884A-1231CA6724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DC3750-E3D8-4908-8351-2A36E6A215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22EEB7-AB07-4E61-93E7-77E0682A9A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918399-5AA3-4B1A-962F-66786BFE0E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01105106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智能无线频谱管理</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无线频谱资源概述
 智能频谱管理概念
 频谱监测技术进展
 动态频谱分配策略
 认知无线电技术应用
 频谱共享机制分析
 国际频谱管理协调
 未来趋势与挑战展望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无线频谱资源概述</a:t>
            </a:r>
          </a:p>
        </p:txBody>
      </p:sp>
      <p:sp>
        <p:nvSpPr>
          <p:cNvPr id="3" name="Subtitle 2"/>
          <p:cNvSpPr>
            <a:spLocks noGrp="1"/>
          </p:cNvSpPr>
          <p:nvPr>
            <p:ph type="subTitle" idx="1"/>
          </p:nvPr>
        </p:nvSpPr>
        <p:spPr/>
        <p:txBody>
          <a:bodyPr/>
          <a:lstStyle/>
          <a:p>
            <a:r>
              <a:t>智能无线频谱管理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无线频谱资源概述</a:t>
            </a:r>
          </a:p>
        </p:txBody>
      </p:sp>
      <p:sp>
        <p:nvSpPr>
          <p:cNvPr id="3" name="Content Placeholder 2"/>
          <p:cNvSpPr>
            <a:spLocks noGrp="1"/>
          </p:cNvSpPr>
          <p:nvPr>
            <p:ph sz="half" idx="2"/>
          </p:nvPr>
        </p:nvSpPr>
        <p:spPr/>
        <p:txBody>
          <a:bodyPr/>
          <a:lstStyle/>
          <a:p>
            <a:r>
              <a:t>1. 定义与重要性：无线频谱是指用于无线通信的特定频率范围，是有限的自然资源。它对于移动通信、广播、卫星通信等行业至关重要，是实现各种无线服务的基石。</a:t>
            </a:r>
          </a:p>
          <a:p>
            <a:r>
              <a:t>2. 分配与管理：无线频谱的管理通常由政府机构负责，通过发放许可或无许可的方式分配给不同的服务提供商使用。有效的频谱管理可以提高频谱的使用效率，减少干扰，并促进技术创新。</a:t>
            </a:r>
          </a:p>
          <a:p>
            <a:r>
              <a:t>3. 动态共享与优化：随着无线技术的快速发展，传统的静态频谱分配方式已不能满足需求。动态频谱共享技术允许不同服务在相同频段内灵活地共享资源，提高频谱利用率。</a:t>
            </a:r>
          </a:p>
        </p:txBody>
      </p:sp>
      <p:sp>
        <p:nvSpPr>
          <p:cNvPr id="4" name="Text Placeholder 3"/>
          <p:cNvSpPr>
            <a:spLocks noGrp="1"/>
          </p:cNvSpPr>
          <p:nvPr>
            <p:ph type="body" idx="3"/>
          </p:nvPr>
        </p:nvSpPr>
        <p:spPr/>
        <p:txBody>
          <a:bodyPr/>
          <a:lstStyle/>
          <a:p>
            <a:r>
              <a:t>无线频谱资源的稀缺性</a:t>
            </a:r>
          </a:p>
        </p:txBody>
      </p:sp>
      <p:sp>
        <p:nvSpPr>
          <p:cNvPr id="5" name="Content Placeholder 4"/>
          <p:cNvSpPr>
            <a:spLocks noGrp="1"/>
          </p:cNvSpPr>
          <p:nvPr>
            <p:ph sz="half" idx="4"/>
          </p:nvPr>
        </p:nvSpPr>
        <p:spPr/>
        <p:txBody>
          <a:bodyPr/>
          <a:lstStyle/>
          <a:p>
            <a:r>
              <a:t>1. 有限性与竞争：由于无线电波的传播特性，无线频谱资源具有固有的有限性。随着无线通信需求的不断增长，频谱资源变得日益紧张，不同行业和用户之间的竞争加剧。</a:t>
            </a:r>
          </a:p>
          <a:p>
            <a:r>
              <a:t>2. 频谱复用技术：为了缓解频谱资源的压力，研究人员开发了多种频谱复用技术，如正交频分复用（OFDM）和多输入多输出（MIMO）技术，这些技术可以在同一频段内同时传输多个信号，从而提高频谱效率。</a:t>
            </a:r>
          </a:p>
          <a:p>
            <a:r>
              <a:t>3. 认知无线电技术：认知无线电是一种智能的无线通信技术，能够感知周围环境并动态地调整其操作参数，以实现对频谱的高效利用，减少频谱浪费。</a:t>
            </a:r>
          </a:p>
        </p:txBody>
      </p:sp>
      <p:sp>
        <p:nvSpPr>
          <p:cNvPr id="6" name="Text Placeholder 5"/>
          <p:cNvSpPr>
            <a:spLocks noGrp="1"/>
          </p:cNvSpPr>
          <p:nvPr>
            <p:ph type="body" idx="1"/>
          </p:nvPr>
        </p:nvSpPr>
        <p:spPr/>
        <p:txBody>
          <a:bodyPr/>
          <a:lstStyle/>
          <a:p>
            <a:r>
              <a:t>无线频谱资源概述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无线频谱资源概述</a:t>
            </a:r>
          </a:p>
        </p:txBody>
      </p:sp>
      <p:sp>
        <p:nvSpPr>
          <p:cNvPr id="3" name="Text Placeholder 2"/>
          <p:cNvSpPr>
            <a:spLocks noGrp="1"/>
          </p:cNvSpPr>
          <p:nvPr>
            <p:ph type="body" idx="1"/>
          </p:nvPr>
        </p:nvSpPr>
        <p:spPr/>
        <p:txBody>
          <a:bodyPr/>
          <a:lstStyle/>
          <a:p>
            <a:r>
              <a:t>无线频谱政策与法规</a:t>
            </a:r>
          </a:p>
        </p:txBody>
      </p:sp>
      <p:sp>
        <p:nvSpPr>
          <p:cNvPr id="4" name="Content Placeholder 3"/>
          <p:cNvSpPr>
            <a:spLocks noGrp="1"/>
          </p:cNvSpPr>
          <p:nvPr>
            <p:ph sz="half" idx="2"/>
          </p:nvPr>
        </p:nvSpPr>
        <p:spPr/>
        <p:txBody>
          <a:bodyPr/>
          <a:lstStyle/>
          <a:p>
            <a:r>
              <a:t>1. 国际协调与合作：无线频谱的管理涉及到全球范围内的协调与合作。国际电信联盟（ITU）负责协调各国间的频谱分配和使用，确保国际间无线通信的顺畅进行。</a:t>
            </a:r>
          </a:p>
          <a:p>
            <a:r>
              <a:t>2. 频谱拍卖机制：一些国家采用市场化的手段，通过拍卖的方式将频谱资源分配给最高出价者。这种方式旨在最大化政府收入，同时引入市场竞争，提高频谱使用效率。</a:t>
            </a:r>
          </a:p>
          <a:p>
            <a:r>
              <a:t>3. 频谱政策的演进：随着无线通信技术的发展，频谱政策也在不断地调整和更新。例如，为适应5G网络的部署，许多国家和地区正在重新规划频谱分配，以支持高速率和低延迟的通信需求。</a:t>
            </a:r>
          </a:p>
        </p:txBody>
      </p:sp>
      <p:sp>
        <p:nvSpPr>
          <p:cNvPr id="5" name="Text Placeholder 4"/>
          <p:cNvSpPr>
            <a:spLocks noGrp="1"/>
          </p:cNvSpPr>
          <p:nvPr>
            <p:ph type="body" idx="3"/>
          </p:nvPr>
        </p:nvSpPr>
        <p:spPr/>
        <p:txBody>
          <a:bodyPr/>
          <a:lstStyle/>
          <a:p>
            <a:r>
              <a:t>无线频谱的未来发展趋势</a:t>
            </a:r>
          </a:p>
        </p:txBody>
      </p:sp>
      <p:sp>
        <p:nvSpPr>
          <p:cNvPr id="6" name="Content Placeholder 5"/>
          <p:cNvSpPr>
            <a:spLocks noGrp="1"/>
          </p:cNvSpPr>
          <p:nvPr>
            <p:ph sz="half" idx="4"/>
          </p:nvPr>
        </p:nvSpPr>
        <p:spPr/>
        <p:txBody>
          <a:bodyPr/>
          <a:lstStyle/>
          <a:p>
            <a:r>
              <a:t>1. 5G与未来网络：5G网络的发展对频谱的需求大大增加，推动了更高频段的利用以及毫米波技术的研究。未来的6G网络预计将进一步扩展到太赫兹频段，带来更高的数据传输速率。</a:t>
            </a:r>
          </a:p>
          <a:p>
            <a:r>
              <a:t>2. 频谱共享与开放：随着认知无线电和动态频谱访问技术的发展，频谱共享变得越来越可行。一些国家和地区已经开始尝试开放部分频谱供公众免费使用，以提高社会福利。</a:t>
            </a:r>
          </a:p>
          <a:p>
            <a:r>
              <a:t>3. 频谱与物联网：物联网设备的爆炸式增长使得对无线频谱的需求急剧上升。如何有效地管理和分配频谱资源，以满足海量物联网设备的需求，成为未来研究的重点。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无线频谱资源概述</a:t>
            </a:r>
          </a:p>
        </p:txBody>
      </p:sp>
      <p:sp>
        <p:nvSpPr>
          <p:cNvPr id="3" name="Text Placeholder 2"/>
          <p:cNvSpPr>
            <a:spLocks noGrp="1"/>
          </p:cNvSpPr>
          <p:nvPr>
            <p:ph type="body" idx="1"/>
          </p:nvPr>
        </p:nvSpPr>
        <p:spPr/>
        <p:txBody>
          <a:bodyPr/>
          <a:lstStyle/>
          <a:p>
            <a:r>
              <a:t>无线频谱技术与创新</a:t>
            </a:r>
          </a:p>
        </p:txBody>
      </p:sp>
      <p:sp>
        <p:nvSpPr>
          <p:cNvPr id="4" name="Content Placeholder 3"/>
          <p:cNvSpPr>
            <a:spLocks noGrp="1"/>
          </p:cNvSpPr>
          <p:nvPr>
            <p:ph sz="half" idx="2"/>
          </p:nvPr>
        </p:nvSpPr>
        <p:spPr/>
        <p:txBody>
          <a:bodyPr/>
          <a:lstStyle/>
          <a:p>
            <a:r>
              <a:t>1. 软件定义无线电：软件定义无线电（SDR）技术可以根据需要灵活地改变无线电设备的频率和功能，极大地提高了频谱的利用灵活性。</a:t>
            </a:r>
          </a:p>
          <a:p>
            <a:r>
              <a:t>2. 认知无线电网络：认知无线电网络能够感知周围环境，自动调整工作参数，以最小化对现有服务的干扰，并在不影响现有服务的前提下，高效利用空闲频谱。</a:t>
            </a:r>
          </a:p>
          <a:p>
            <a:r>
              <a:t>3. 频谱聚合技术：频谱聚合技术允许设备在多个频段上同时传输数据，从而提高数据传输速率和频谱利用率。</a:t>
            </a:r>
          </a:p>
        </p:txBody>
      </p:sp>
      <p:sp>
        <p:nvSpPr>
          <p:cNvPr id="5" name="Text Placeholder 4"/>
          <p:cNvSpPr>
            <a:spLocks noGrp="1"/>
          </p:cNvSpPr>
          <p:nvPr>
            <p:ph type="body" idx="3"/>
          </p:nvPr>
        </p:nvSpPr>
        <p:spPr/>
        <p:txBody>
          <a:bodyPr/>
          <a:lstStyle/>
          <a:p>
            <a:r>
              <a:t>无线频谱的环境影响</a:t>
            </a:r>
          </a:p>
        </p:txBody>
      </p:sp>
      <p:sp>
        <p:nvSpPr>
          <p:cNvPr id="6" name="Content Placeholder 5"/>
          <p:cNvSpPr>
            <a:spLocks noGrp="1"/>
          </p:cNvSpPr>
          <p:nvPr>
            <p:ph sz="half" idx="4"/>
          </p:nvPr>
        </p:nvSpPr>
        <p:spPr/>
        <p:txBody>
          <a:bodyPr/>
          <a:lstStyle/>
          <a:p>
            <a:r>
              <a:t>1. 电磁兼容与环境保护：无线频谱的使用必须考虑到电磁兼容问题，避免不同系统间的相互干扰。此外，无线通信设备产生的电磁辐射也需要符合环保标准，保护人类健康。</a:t>
            </a:r>
          </a:p>
          <a:p>
            <a:r>
              <a:t>2. 频谱使用的环境影响评估：在进行新的频谱分配或重大技术变更时，需要进行环境影响评估，以确保频谱使用不会对生态系统和自然环境造成不利影响。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智能频谱管理概念</a:t>
            </a:r>
          </a:p>
        </p:txBody>
      </p:sp>
      <p:sp>
        <p:nvSpPr>
          <p:cNvPr id="3" name="Subtitle 2"/>
          <p:cNvSpPr>
            <a:spLocks noGrp="1"/>
          </p:cNvSpPr>
          <p:nvPr>
            <p:ph type="subTitle" idx="1"/>
          </p:nvPr>
        </p:nvSpPr>
        <p:spPr/>
        <p:txBody>
          <a:bodyPr/>
          <a:lstStyle/>
          <a:p>
            <a:r>
              <a:t>智能无线频谱管理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智能频谱管理概念</a:t>
            </a:r>
          </a:p>
        </p:txBody>
      </p:sp>
      <p:sp>
        <p:nvSpPr>
          <p:cNvPr id="3" name="Text Placeholder 2"/>
          <p:cNvSpPr>
            <a:spLocks noGrp="1"/>
          </p:cNvSpPr>
          <p:nvPr>
            <p:ph type="body" idx="1"/>
          </p:nvPr>
        </p:nvSpPr>
        <p:spPr/>
        <p:txBody>
          <a:bodyPr/>
          <a:lstStyle/>
          <a:p>
            <a:r>
              <a:t>智能无线频谱管理概念</a:t>
            </a:r>
          </a:p>
        </p:txBody>
      </p:sp>
      <p:sp>
        <p:nvSpPr>
          <p:cNvPr id="4" name="Content Placeholder 3"/>
          <p:cNvSpPr>
            <a:spLocks noGrp="1"/>
          </p:cNvSpPr>
          <p:nvPr>
            <p:ph sz="half" idx="2"/>
          </p:nvPr>
        </p:nvSpPr>
        <p:spPr/>
        <p:txBody>
          <a:bodyPr/>
          <a:lstStyle/>
          <a:p>
            <a:r>
              <a:t>1. 动态性与自适应性：智能无线频谱管理强调系统能够实时感知环境变化，动态调整频率分配策略，以适应不断变化的通信需求与干扰条件。</a:t>
            </a:r>
          </a:p>
          <a:p>
            <a:r>
              <a:t>2. 优化算法应用：通过采用先进的优化算法（如遗传算法、粒子群优化等），智能系统能够在多目标条件下实现频谱资源的优化配置。</a:t>
            </a:r>
          </a:p>
          <a:p>
            <a:r>
              <a:t>3. 机器学习与大数据分析：利用机器学习和大数据分析技术，智能系统可以从历史数据和实时数据中学习，预测未来频谱使用情况，并做出更准确的决策。</a:t>
            </a:r>
          </a:p>
          <a:p>
            <a:r>
              <a:t>【频谱共享技术】</a:t>
            </a:r>
          </a:p>
          <a:p>
            <a:r>
              <a:t>【】</a:t>
            </a:r>
          </a:p>
          <a:p>
            <a:r>
              <a:t>1. 认知无线电技术：认知无线电能够感知周围环境，并自适应地调整其传输参数，从而实现与主用户的无干扰共存。</a:t>
            </a:r>
          </a:p>
          <a:p>
            <a:r>
              <a:t>2. 频谱拍卖与市场机制：通过引入市场机制，如频谱拍卖，可以有效地分配频谱资源，提高频谱利用率。</a:t>
            </a:r>
          </a:p>
          <a:p>
            <a:r>
              <a:t>3. 异构网络融合：在异构网络环境下，不同类型的网络可以共享频谱资源，提高频谱的复用率。</a:t>
            </a:r>
          </a:p>
          <a:p>
            <a:r>
              <a:t>【频谱监测与干扰管理】</a:t>
            </a:r>
          </a:p>
          <a:p>
            <a:r>
              <a:t>【】</a:t>
            </a:r>
          </a:p>
          <a:p>
            <a:r>
              <a:t>1. 实时频谱监测：通过部署频谱监测设备，可以实现对频谱使用情况的实时监控，及时发现非法占用或干扰行为。</a:t>
            </a:r>
          </a:p>
          <a:p>
            <a:r>
              <a:t>2. 干扰协调与抑制：智能系统能够识别潜在的干扰源，并采取相应的措施进行干扰协调或抑制，确保通信质量。</a:t>
            </a:r>
          </a:p>
          <a:p>
            <a:r>
              <a:t>3. 干扰温度限值：为控制总体干扰水平，引入干扰温度的概念，设定干扰温度限值，并在实际运行中进行动态调整。</a:t>
            </a:r>
          </a:p>
          <a:p>
            <a:r>
              <a:t>【软件定义无线电技术】</a:t>
            </a:r>
          </a:p>
          <a:p>
            <a:r>
              <a:t>【】</a:t>
            </a:r>
          </a:p>
          <a:p>
            <a:r>
              <a:t>1. 可编程性与灵活性：软件定义无线电（SDR）技术允许无线电的功能通过软件来定义和修改，极大地提高了系统的灵活性和可扩展性。</a:t>
            </a:r>
          </a:p>
          <a:p>
            <a:r>
              <a:t>2. 虚拟化技术：借助虚拟化技术，可以将硬件资源抽象化，实现多个虚拟无线电系统在同一硬件平台上并行运行，提高频谱利用率。</a:t>
            </a:r>
          </a:p>
          <a:p>
            <a:r>
              <a:t>3. 开放标准与生态系统：推动开放标准和开源生态系统的建立，有助于加速SDR技术的创新和应用推广。</a:t>
            </a:r>
          </a:p>
          <a:p>
            <a:r>
              <a:t>【5G及未来网络的频谱管理】</a:t>
            </a:r>
          </a:p>
          <a:p>
            <a:r>
              <a:t>【】</a:t>
            </a:r>
          </a:p>
          <a:p>
            <a:r>
              <a:t>1. 毫米波与亚毫米波技术：随着5G及未来网络的发展，毫米波和亚毫米波频段将得到广泛应用，这对频谱管理提出了新的挑战和要求。</a:t>
            </a:r>
          </a:p>
          <a:p>
            <a:r>
              <a:t>2. 频谱聚合与灵活使用：未来的网络需要支持频谱聚合功能，以实现对多个频段的灵活使用，提高频谱效率。</a:t>
            </a:r>
          </a:p>
          <a:p>
            <a:r>
              <a:t>3. 频谱共享模式的创新：针对未来网络的需求，探索新型的频谱共享模式，如动态频谱共享、频谱借贷等，以提高频谱资源的利用效率。</a:t>
            </a:r>
          </a:p>
          <a:p>
            <a:r>
              <a:t>【国际合作与政策法律】</a:t>
            </a:r>
          </a:p>
          <a:p>
            <a:r>
              <a:t>【】</a:t>
            </a:r>
          </a:p>
          <a:p>
            <a:r>
              <a:t>1. 国际协调与合作：在全球范围内，各国需要加强在频谱管理方面的协调与合作，共同应对频谱资源紧张的挑战。</a:t>
            </a:r>
          </a:p>
          <a:p>
            <a:r>
              <a:t>2. 频谱政策的制定与更新：随着技术的发展，频谱政策需要不断地更新和完善，以适应新的应用场景和需求。</a:t>
            </a:r>
          </a:p>
          <a:p>
            <a:r>
              <a:t>3. 法律法规的建设与执行：建立健全的法律法规体系，并确保其得到有效执行，是保障频谱管理顺利进行的关键。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频谱监测技术进展</a:t>
            </a:r>
          </a:p>
        </p:txBody>
      </p:sp>
      <p:sp>
        <p:nvSpPr>
          <p:cNvPr id="3" name="Subtitle 2"/>
          <p:cNvSpPr>
            <a:spLocks noGrp="1"/>
          </p:cNvSpPr>
          <p:nvPr>
            <p:ph type="subTitle" idx="1"/>
          </p:nvPr>
        </p:nvSpPr>
        <p:spPr/>
        <p:txBody>
          <a:bodyPr/>
          <a:lstStyle/>
          <a:p>
            <a:r>
              <a:t>智能无线频谱管理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频谱监测技术进展</a:t>
            </a:r>
          </a:p>
        </p:txBody>
      </p:sp>
      <p:sp>
        <p:nvSpPr>
          <p:cNvPr id="3" name="Text Placeholder 2"/>
          <p:cNvSpPr>
            <a:spLocks noGrp="1"/>
          </p:cNvSpPr>
          <p:nvPr>
            <p:ph type="body" idx="1"/>
          </p:nvPr>
        </p:nvSpPr>
        <p:spPr/>
        <p:txBody>
          <a:bodyPr/>
          <a:lstStyle/>
          <a:p>
            <a:r>
              <a:t>频谱监测技术进展</a:t>
            </a:r>
          </a:p>
        </p:txBody>
      </p:sp>
      <p:sp>
        <p:nvSpPr>
          <p:cNvPr id="4" name="Content Placeholder 3"/>
          <p:cNvSpPr>
            <a:spLocks noGrp="1"/>
          </p:cNvSpPr>
          <p:nvPr>
            <p:ph sz="half" idx="2"/>
          </p:nvPr>
        </p:nvSpPr>
        <p:spPr/>
        <p:txBody>
          <a:bodyPr/>
          <a:lstStyle/>
          <a:p>
            <a:r>
              <a:t>1. 实时频谱分析：随着软件定义无线电（SDR）技术的进步，现代频谱监测系统能够实现对频谱的实时监控和分析，有效识别和跟踪信号的变化。通过高速ADC和DSP算法，系统可以捕获并处理宽带信号，提高频谱利用率。</a:t>
            </a:r>
          </a:p>
          <a:p>
            <a:r>
              <a:t>2. 认知无线电技术：认知无线电技术使无线设备能够感知周围环境并动态地调整其传输参数，从而减少干扰并提高频谱效率。这种技术的发展为频谱监测提供了新的方法，使得监测设备能够自适应地调整监测策略以适应不断变化的频谱环境。</a:t>
            </a:r>
          </a:p>
          <a:p>
            <a:r>
              <a:t>3. 机器学习与大数据分析：借助机器学习和大数据分析技术，频谱监测系统可以从海量的频谱数据中提取有价值的信息，如信号特征、异常行为等。这些技术有助于自动发现频谱中的新服务、非法占用以及干扰源，提升频谱管理的智能化水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频谱监测技术进展</a:t>
            </a:r>
          </a:p>
        </p:txBody>
      </p:sp>
      <p:sp>
        <p:nvSpPr>
          <p:cNvPr id="3" name="Text Placeholder 2"/>
          <p:cNvSpPr>
            <a:spLocks noGrp="1"/>
          </p:cNvSpPr>
          <p:nvPr>
            <p:ph type="body" idx="1"/>
          </p:nvPr>
        </p:nvSpPr>
        <p:spPr/>
        <p:txBody>
          <a:bodyPr/>
          <a:lstStyle/>
          <a:p>
            <a:r>
              <a:t>动态频谱接入技术</a:t>
            </a:r>
          </a:p>
        </p:txBody>
      </p:sp>
      <p:sp>
        <p:nvSpPr>
          <p:cNvPr id="4" name="Content Placeholder 3"/>
          <p:cNvSpPr>
            <a:spLocks noGrp="1"/>
          </p:cNvSpPr>
          <p:nvPr>
            <p:ph sz="half" idx="2"/>
          </p:nvPr>
        </p:nvSpPr>
        <p:spPr/>
        <p:txBody>
          <a:bodyPr/>
          <a:lstStyle/>
          <a:p>
            <a:r>
              <a:t>1. 频谱共享机制：动态频谱接入技术的核心在于实现不同用户之间的频谱共享，这包括静态和动态两种模式。静态共享通常涉及预先分配的频段，而动态共享则允许实时地调整频谱的使用权，以提高频谱资源的灵活性和利用率。</a:t>
            </a:r>
          </a:p>
          <a:p>
            <a:r>
              <a:t>2. 认知无线电网络：在认知无线电网络中，节点能够感知周围的频谱环境，并根据需求动态地接入空闲频段。这种网络架构支持自适应频谱管理，有助于降低干扰风险并优化频谱使用。</a:t>
            </a:r>
          </a:p>
          <a:p>
            <a:r>
              <a:t>3. 频谱拍卖与市场机制：为了更有效地分配和管理频谱资源，一些国家和地区采用了频谱拍卖和市场机制。通过市场竞争来决定频谱的价格和使用者，可以提高频谱的经济效益并激励创新。</a:t>
            </a:r>
          </a:p>
        </p:txBody>
      </p:sp>
      <p:sp>
        <p:nvSpPr>
          <p:cNvPr id="5" name="Text Placeholder 4"/>
          <p:cNvSpPr>
            <a:spLocks noGrp="1"/>
          </p:cNvSpPr>
          <p:nvPr>
            <p:ph type="body" idx="3"/>
          </p:nvPr>
        </p:nvSpPr>
        <p:spPr/>
        <p:txBody>
          <a:bodyPr/>
          <a:lstStyle/>
          <a:p>
            <a:r>
              <a:t>频谱监测设备的性能提升</a:t>
            </a:r>
          </a:p>
        </p:txBody>
      </p:sp>
      <p:sp>
        <p:nvSpPr>
          <p:cNvPr id="6" name="Content Placeholder 5"/>
          <p:cNvSpPr>
            <a:spLocks noGrp="1"/>
          </p:cNvSpPr>
          <p:nvPr>
            <p:ph sz="half" idx="4"/>
          </p:nvPr>
        </p:nvSpPr>
        <p:spPr/>
        <p:txBody>
          <a:bodyPr/>
          <a:lstStyle/>
          <a:p>
            <a:r>
              <a:t>1. 高灵敏度接收机：随着微电子技术和天线设计的进步，频谱监测设备能够实现更高的灵敏度，从而检测到微弱的信号。这对于捕捉边缘地区或临时出现的信号至关重要。</a:t>
            </a:r>
          </a:p>
          <a:p>
            <a:r>
              <a:t>2. 多通道接收：多通道接收技术允许同时监测多个频段，提高了频谱监测的效率。通过并行处理多个信号流，系统能够快速识别出异常信号或干扰源。</a:t>
            </a:r>
          </a:p>
          <a:p>
            <a:r>
              <a:t>3. 便携性与可部署性：轻巧且易于部署的频谱监测设备对于快速响应和临时监测任务尤为重要。现代监测设备设计考虑到了便携性，便于现场操作和移动应用。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频谱监测技术进展</a:t>
            </a:r>
          </a:p>
        </p:txBody>
      </p:sp>
      <p:sp>
        <p:nvSpPr>
          <p:cNvPr id="3" name="Text Placeholder 2"/>
          <p:cNvSpPr>
            <a:spLocks noGrp="1"/>
          </p:cNvSpPr>
          <p:nvPr>
            <p:ph type="body" idx="1"/>
          </p:nvPr>
        </p:nvSpPr>
        <p:spPr/>
        <p:txBody>
          <a:bodyPr/>
          <a:lstStyle/>
          <a:p>
            <a:r>
              <a:t>国际合作与标准化</a:t>
            </a:r>
          </a:p>
        </p:txBody>
      </p:sp>
      <p:sp>
        <p:nvSpPr>
          <p:cNvPr id="4" name="Content Placeholder 3"/>
          <p:cNvSpPr>
            <a:spLocks noGrp="1"/>
          </p:cNvSpPr>
          <p:nvPr>
            <p:ph sz="half" idx="2"/>
          </p:nvPr>
        </p:nvSpPr>
        <p:spPr/>
        <p:txBody>
          <a:bodyPr/>
          <a:lstStyle/>
          <a:p>
            <a:r>
              <a:t>1. ITU等国际组织的作用：国际电信联盟（ITU）等国际组织在推动频谱监测技术的标准化方面发挥着重要作用。它们制定了一系列的国际标准和协议，以确保全球范围内频谱资源的和谐共处和有效利用。</a:t>
            </a:r>
          </a:p>
          <a:p>
            <a:r>
              <a:t>2. 跨国合作与数据共享：面对日益复杂的频谱环境，跨国合作和数据共享变得尤为重要。各国监管机构通过建立合作关系，共享监测数据，共同应对跨境干扰和非法活动。</a:t>
            </a:r>
          </a:p>
          <a:p>
            <a:r>
              <a:t>3. 区域频谱协调：为了平衡不同国家或地区的频谱需求，区域性组织如亚太电信组织（APT）等开展频谱协调工作。通过协商和协调，优化了频谱资源的分配，减少了潜在的冲突。</a:t>
            </a:r>
          </a:p>
        </p:txBody>
      </p:sp>
      <p:sp>
        <p:nvSpPr>
          <p:cNvPr id="5" name="Text Placeholder 4"/>
          <p:cNvSpPr>
            <a:spLocks noGrp="1"/>
          </p:cNvSpPr>
          <p:nvPr>
            <p:ph type="body" idx="3"/>
          </p:nvPr>
        </p:nvSpPr>
        <p:spPr/>
        <p:txBody>
          <a:bodyPr/>
          <a:lstStyle/>
          <a:p>
            <a:r>
              <a:t>频谱监测在5G及未来网络中的应用</a:t>
            </a:r>
          </a:p>
        </p:txBody>
      </p:sp>
      <p:sp>
        <p:nvSpPr>
          <p:cNvPr id="6" name="Content Placeholder 5"/>
          <p:cNvSpPr>
            <a:spLocks noGrp="1"/>
          </p:cNvSpPr>
          <p:nvPr>
            <p:ph sz="half" idx="4"/>
          </p:nvPr>
        </p:nvSpPr>
        <p:spPr/>
        <p:txBody>
          <a:bodyPr/>
          <a:lstStyle/>
          <a:p>
            <a:r>
              <a:t>1. 5G网络的频谱需求：随着5G网络的推广，频谱监测需要适应新的频段和技术标准。5G网络引入了毫米波频段和大规模MIMO等技术，给频谱监测带来了新的挑战。</a:t>
            </a:r>
          </a:p>
          <a:p>
            <a:r>
              <a:t>2. 频谱监测与物联网：物联网（IoT）设备的普及增加了频谱的复杂性。频谱监测需要能够识别和处理大量低功率、短距离通信的设备信号，确保频谱秩序。</a:t>
            </a:r>
          </a:p>
          <a:p>
            <a:r>
              <a:t>3. 未来网络技术的影响：未来网络技术如太赫兹通信、卫星互联网等可能会引入新的频段和应用。频谱监测技术需要不断创新以适应这些新兴技术带来的变化。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频谱监测技术进展</a:t>
            </a:r>
          </a:p>
        </p:txBody>
      </p:sp>
      <p:sp>
        <p:nvSpPr>
          <p:cNvPr id="3" name="Text Placeholder 2"/>
          <p:cNvSpPr>
            <a:spLocks noGrp="1"/>
          </p:cNvSpPr>
          <p:nvPr>
            <p:ph type="body" idx="1"/>
          </p:nvPr>
        </p:nvSpPr>
        <p:spPr/>
        <p:txBody>
          <a:bodyPr/>
          <a:lstStyle/>
          <a:p>
            <a:r>
              <a:t>频谱监测政策与管理</a:t>
            </a:r>
          </a:p>
        </p:txBody>
      </p:sp>
      <p:sp>
        <p:nvSpPr>
          <p:cNvPr id="4" name="Content Placeholder 3"/>
          <p:cNvSpPr>
            <a:spLocks noGrp="1"/>
          </p:cNvSpPr>
          <p:nvPr>
            <p:ph sz="half" idx="2"/>
          </p:nvPr>
        </p:nvSpPr>
        <p:spPr/>
        <p:txBody>
          <a:bodyPr/>
          <a:lstStyle/>
          <a:p>
            <a:r>
              <a:t>1. 频谱政策的制定与更新：随着技术的发展和市场的变化，频谱政策需要定期进行评估和更新。政府和相关机构需要根据最新的频谱使用情况来调整政策，确保公平、合理地分配频谱资源。</a:t>
            </a:r>
          </a:p>
          <a:p>
            <a:r>
              <a:t>2. 频谱授权与许可：频谱授权和许可制度是保障合法用户权益和频谱秩序的重要手段。通过发放许可证，政府可以对用户的频谱使用权进行规范和管理。</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动态频谱分配策略</a:t>
            </a:r>
          </a:p>
        </p:txBody>
      </p:sp>
      <p:sp>
        <p:nvSpPr>
          <p:cNvPr id="3" name="Subtitle 2"/>
          <p:cNvSpPr>
            <a:spLocks noGrp="1"/>
          </p:cNvSpPr>
          <p:nvPr>
            <p:ph type="subTitle" idx="1"/>
          </p:nvPr>
        </p:nvSpPr>
        <p:spPr/>
        <p:txBody>
          <a:bodyPr/>
          <a:lstStyle/>
          <a:p>
            <a:r>
              <a:t>智能无线频谱管理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动态频谱分配策略</a:t>
            </a:r>
          </a:p>
        </p:txBody>
      </p:sp>
      <p:sp>
        <p:nvSpPr>
          <p:cNvPr id="3" name="Text Placeholder 2"/>
          <p:cNvSpPr>
            <a:spLocks noGrp="1"/>
          </p:cNvSpPr>
          <p:nvPr>
            <p:ph type="body" idx="1"/>
          </p:nvPr>
        </p:nvSpPr>
        <p:spPr/>
        <p:txBody>
          <a:bodyPr/>
          <a:lstStyle/>
          <a:p>
            <a:r>
              <a:t>动态频谱分配策略：</a:t>
            </a:r>
          </a:p>
        </p:txBody>
      </p:sp>
      <p:sp>
        <p:nvSpPr>
          <p:cNvPr id="4" name="Content Placeholder 3"/>
          <p:cNvSpPr>
            <a:spLocks noGrp="1"/>
          </p:cNvSpPr>
          <p:nvPr>
            <p:ph sz="half" idx="2"/>
          </p:nvPr>
        </p:nvSpPr>
        <p:spPr/>
        <p:txBody>
          <a:bodyPr/>
          <a:lstStyle/>
          <a:p>
            <a:r>
              <a:t>1. 频谱资源优化：动态频谱分配策略通过实时监测无线通信环境，动态调整频谱资源的分配，以提高频谱利用率并降低干扰。这包括采用先进的信号处理技术来感知频谱空洞和用户需求，实现自适应的频谱分配。</a:t>
            </a:r>
          </a:p>
          <a:p>
            <a:r>
              <a:t>2. 智能化决策支持：动态频谱分配策略通常依赖于复杂的算法和机器学习技术，以预测和优化频谱使用。这些算法能够根据历史数据和实时信息做出快速而准确的决策，确保频谱资源的有效利用。</a:t>
            </a:r>
          </a:p>
          <a:p>
            <a:r>
              <a:t>3. 灵活性和适应性：动态频谱分配策略强调对变化的网络环境和用户需求的快速响应。它允许不同类型的无线服务（如蜂窝网络、Wi-Fi、蓝牙等）在特定时间段内共享同一频段，从而提高了频谱的灵活性。</a:t>
            </a:r>
          </a:p>
        </p:txBody>
      </p:sp>
      <p:sp>
        <p:nvSpPr>
          <p:cNvPr id="5" name="Text Placeholder 4"/>
          <p:cNvSpPr>
            <a:spLocks noGrp="1"/>
          </p:cNvSpPr>
          <p:nvPr>
            <p:ph type="body" idx="3"/>
          </p:nvPr>
        </p:nvSpPr>
        <p:spPr/>
        <p:txBody>
          <a:bodyPr/>
          <a:lstStyle/>
          <a:p>
            <a:r>
              <a:t>认知无线电技术：</a:t>
            </a:r>
          </a:p>
        </p:txBody>
      </p:sp>
      <p:sp>
        <p:nvSpPr>
          <p:cNvPr id="6" name="Content Placeholder 5"/>
          <p:cNvSpPr>
            <a:spLocks noGrp="1"/>
          </p:cNvSpPr>
          <p:nvPr>
            <p:ph sz="half" idx="4"/>
          </p:nvPr>
        </p:nvSpPr>
        <p:spPr/>
        <p:txBody>
          <a:bodyPr/>
          <a:lstStyle/>
          <a:p>
            <a:r>
              <a:t>1. 频谱感知与识别：认知无线电技术的核心在于能够感知周围环境的频谱使用情况，并识别出未被使用的频段或低优先级用户的频段。这种能力使得认知无线电能够在不影响现有服务的前提下，动态接入空闲频谱。</a:t>
            </a:r>
          </a:p>
          <a:p>
            <a:r>
              <a:t>2. 自适应频率切换：认知无线电设备可以根据接收到的频谱感知信息自动调整其工作频率，以适应不断变化的频谱环境。这种自适应性保证了认知无线电能够在遵守频谱政策的同时，最大化地利用可用频谱。</a:t>
            </a:r>
          </a:p>
          <a:p>
            <a:r>
              <a:t>3. 协同频谱共享：认知无线电技术可以实现不同设备之间的协同工作，共同管理和分享有限的频谱资源。这种协同机制有助于提高频谱的整体利用率，同时减少设备间的相互干扰。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https://d.book118.com/167011051062006050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无线频谱资源概述</vt:lpstr>
      <vt:lpstr> 无线频谱资源概述</vt:lpstr>
      <vt:lpstr> 无线频谱资源概述</vt:lpstr>
      <vt:lpstr> 无线频谱资源概述</vt:lpstr>
      <vt:lpstr> 智能频谱管理概念</vt:lpstr>
      <vt:lpstr> 智能频谱管理概念</vt:lpstr>
      <vt:lpstr> 频谱监测技术进展</vt:lpstr>
      <vt:lpstr> 频谱监测技术进展</vt:lpstr>
      <vt:lpstr> 频谱监测技术进展</vt:lpstr>
      <vt:lpstr> 频谱监测技术进展</vt:lpstr>
      <vt:lpstr> 频谱监测技术进展</vt:lpstr>
      <vt:lpstr> 动态频谱分配策略</vt:lpstr>
      <vt:lpstr> 动态频谱分配策略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2024-09-22T22:19:41.272</cp:lastPrinted>
  <dcterms:created xsi:type="dcterms:W3CDTF">2024-09-22T14:19:41Z</dcterms:created>
  <dcterms:modified xsi:type="dcterms:W3CDTF">2024-09-22T14:19:43Z</dcterms:modified>
</cp:coreProperties>
</file>