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3800F-C77D-4A12-98EE-3725B8B2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F0175-6424-4DEE-AADD-4A6247674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B773D-6043-4976-8302-F681AA2C1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B6B76-D0E2-46CD-847C-7FC3467B4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052088-75C4-42CC-BD8B-707B2DFB3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37EC3-390D-4E08-A8E2-8E97D807E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6B6D7A-2A35-4E4D-931F-42B81C488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803FC-92DB-4FAF-81BD-8B60B990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0A251-0C7F-4F36-9036-BEE451DC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CAA6E-5F50-4A92-AC53-50945B8F2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8421F-F569-4191-B097-8F7FCC957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11055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(管理信息系统第七版-第4章)管理信息系统的战略规划和开发方法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管理信息系统战略规划概述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管理信息系统开发方法介绍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管理信息系统战略规划制定与实施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管理信息系统开发过程管理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管理信息系统战略规划评价指标体系构建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管理信息系统战略规划实践案例分析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管理信息系统战略规划概述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战略规划是组织为实现长期目标而制定的一系列决策和行动计划，涉及组织的发展方向、资源配置、竞争策略等方面。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战略规划对于组织的成功至关重要，它有助于组织明确目标、优化资源配置、应对市场变化、提升竞争力，确保组织在复杂多变的环境中保持领先地位。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000" r="26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管理信息系统在战略规划中的作用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管理信息系统能够为战略规划提供数据支持、分析工具和决策依据，帮助组织更好地了解市场、竞争对手和内部运营情况，从而制定更加科学、合理的战略规划。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战略规划对管理信息系统的需求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战略规划的制定和实施需要管理信息系统的支持，包括数据采集、处理、分析和报告等功能，以确保战略规划的准确性和有效性。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战略规划与管理信息系统关系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包括环境分析、目标设定、策略制定、行动计划制定和实施监控等步骤，是一个循环往复、持续改进的过程。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战略规划过程中，需要完成以下主要任务：分析组织内外部环境，识别机会和威胁；设定组织的长期目标和短期目标；制定实现目标的策略和措施；制定详细的行动计划和时间表；监控和评估战略规划的实施效果，及时调整和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主要任务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战略规划过程及主要任务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管理信息系统开发方法介绍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85" b="11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采用结构化技术来完成系统开发的各项任务，并使用适当的方法和工具来支持这一工作。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将管理信息系统的开发过程划分为系统规划、系统分析、系统设计、系统实施和系统维护五个阶段，每个阶段都有明确的任务和目标。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传统系统开发方法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生命周期法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结构化系统开发方法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原型法的基本思想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入大量的人力、物力之前，在限定的时间内，用最经济的方法开发出一个可实际运行的系统模型，用户在运行使用整个原型的基础上，通过对其评价，提出改进意见，对原型进行修改，统一使用，评价过程反复进行，使原型逐步完善，直到完全满足用户的需求为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原型法的优点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符合人们认识事物的规律，容易被人们接受；充分利用最新的软件工具很快形成原型；引入模拟手段，减少分析人员与用户之间的通信障碍。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客观世界是由各种对象组成的，任何事物都是对象，复杂的对象可以由比较简单的对象以某种方式组合而成。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面向对象方法的基本概念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识别对象、识别结构、识别主题、定义属性、定义服务。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面向对象方法的开发过程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面向对象开发方法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敏捷开发的核心思想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以人为本、迭代开发、持续改进和快速响应变化。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敏捷开发的实践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短周期迭代开发、持续集成和持续交付、自动化测试、重构和代码整洁、跨职能团队和面对面沟通等。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管理信息系统战略规划制定与实施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制定MIS战略目标与愿景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根据组织整体战略和业务目标，制定MIS战略目标，如提高组织效率、优化业务流程、提升决策支持能力等。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明确MIS战略目标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描绘出MIS未来发展的宏伟蓝图，激发组织成员对MIS建设和发展的共同期望和动力。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制定MIS愿景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对组织现有业务流程、信息系统、技术水平等进行全面评估，识别存在的问题和挑战。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组织现状评估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通过调研、访谈、问卷调查等方式，收集组织内部各部门、各层级对MIS的需求和期望，整理并分析需求数据。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分析组织现状及需求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根据组织战略目标和愿景，结合现状和需求分析结果，制定MIS战略规划框架，包括战略目标、战略重点、战略举措等。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制定详细实施计划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针对每个战略举措，制定详细的实施计划，包括时间表、资源计划、风险应对措施等。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确定MIS战略规划框架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制定MIS战略计划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https://d.book118.com/167011055045006040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2024-09-12T15:19:47.218</cp:lastPrinted>
  <dcterms:created xsi:type="dcterms:W3CDTF">2024-09-12T07:19:47Z</dcterms:created>
  <dcterms:modified xsi:type="dcterms:W3CDTF">2024-09-12T07:19:49Z</dcterms:modified>
</cp:coreProperties>
</file>