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30265-1AB8-4E88-828A-437B1724C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66EEF-0462-49D6-AB65-582BBE51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AF7E0-664F-44AD-8C77-BD369DEF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73C19-33A1-4138-B348-5F4C6714E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EF30AA-2302-4027-85E1-EF25E958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A1C106-7662-4999-AFE7-1EA24F232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425EBD-6E90-4976-8C7F-3B35A6D4D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40B59-63DB-426C-81FD-9B98E5BEB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76949-A281-414F-B8F5-9CD56FDB4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CB760-84E2-4F3C-9C82-83DFC42F8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D412D-CE6D-4B35-ADEB-E08FC617D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111461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计算机基本概念与分类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计算机系统组成与结构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计算机工作原理与性能指标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计算机网络技术基础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多媒体技术与应用领域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计算机是一种能够按照程序运行，自动、高速处理数据的电子设备。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计算机从早期的机械式计算器发展到如今的电子计算机，经历了多次技术革新，包括电子管、晶体管、集成电路和超大规模集成电路等阶段。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计算机定义及发展历程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计算机分类与特点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巨型机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巨型机也称超级计算机，具有极高的运算速度和数据处理能力，主要用于尖端科学研究领域，如气象预测、核能模拟等。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大型机是一种服务器，具有强大的数据处理和存储能力，主要用于企业级的数据中心和大规模的云计算环境。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小型机是一种专为特定应用设计的计算机，通常用于中小型企业和部门级应用，如银行、电信等。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个人计算机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个人计算机也称PC机，是一种面向个人用户设计的计算机，具有较高的普及率和通用性，广泛应用于家庭、办公、教育等领域。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计算机在科学研究领域的应用非常广泛，如物理、化学、生物等学科的计算模拟实验。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科学计算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计算机辅助设计（CAD）和计算机辅助工程（CAE）等技术广泛应用于机械、电子、建筑等领域。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计算机在办公领域的应用包括文字处理、电子表格、电子邮件等，提高了工作效率。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办公自动化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计算机在娱乐领域的应用包括音乐播放、视频播放、网络游戏等，丰富了人们的业余生活。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娱乐与游戏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计算机系统组成与结构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负责执行计算机程序中的指令，控制计算机的各个部件协调工作。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用于存储数据和程序，包括内存储器和外存储器。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输入输出设备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用于输入数据、命令和输出结果，如键盘、鼠标、显示器等。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连接各个部件，实现数据传输和控制信号传递。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硬件系统组成及功能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包括操作系统、编译器等，用于管理和控制计算机硬件和应用程序。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满足特定需求的程序，如办公软件、游戏等。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用于编写软件程序的工具，如C、Java等。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辅助软件开发和维护的工具，如调试器、测试工具等。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由运算器、控制器、存储器、输入输出设备组成，采用二进制数制进行算术和逻辑运算。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冯·诺依曼体系结构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将程序指令和数据分开存储，提高了指令的执行速度。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哈佛体系结构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CISC复杂指令集计算机和RISC精简指令集计算机，各有优缺点，适用于不同应用场景。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CISC和RISC体系结构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计算机体系结构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计算机工作原理与性能指标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冯·诺依曼体系结构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由约翰·冯·诺依曼提出的一种计算机体系结构，将计算机分为运算器、控制器、存储器、输入设备和输出设备五个基本组成部分。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采用二进制形式表示数据，存储器分为内存和外存，用于存储程序和数据。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指令执行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程序被存储在内存中，控制器按照指令执行顺序从内存中取出指令并发送给运算器执行。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冯·诺依曼体系结构原理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计算机能够执行的指令集合，包括算术运算、逻辑运算、控制转移等指令。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程序执行过程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程序被编译成机器语言后存储在内存中，控制器按照指令执行顺序从内存中取出指令并发送给运算器执行，执行过程中需要的数据从存储器中获取。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指令系统与程序执行过程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可维护性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计算机硬件和软件的维护难易程度，通常以平均修复时间（MTTR）来衡量。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计算机执行运算的速度，通常以每秒钟执行的指令数（MIPS）或浮点运算次数（FLOPS）来衡量。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存储容量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计算机存储器能够存储的数据量，通常以字节（B）或兆字节（MB）等单位来衡量。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计算机在规定条件下和规定时间内完成规定功能的能力，通常以平均故障间隔时间（MTBF）来衡量。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计算机性能指标评价方法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数制转换及运算方法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十六进制数制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十六进制数制有0-9和A-F十六个数字，常用于计算机内部数据的表示。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十进制数制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人类常用的数制，有0-9十个数字，可以进行加减乘除等运算。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二进制数制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二进制是计算机中常用的数制，只有0和1两种状态，适用于逻辑运算和存储。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数制转换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数制转换是将一种数制下的数值转换为另一种数制下的数值的过程，包括二进制、十进制和十六进制之间的转换。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运算方法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在数制转换中，需要进行相应的运算，如乘法、除法等，以得到正确的转换结果。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https://d.book118.com/167011146104006045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2024-09-20T07:16:59.596</cp:lastPrinted>
  <dcterms:created xsi:type="dcterms:W3CDTF">2024-09-19T23:16:59Z</dcterms:created>
  <dcterms:modified xsi:type="dcterms:W3CDTF">2024-09-19T23:17:01Z</dcterms:modified>
</cp:coreProperties>
</file>