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457B06-C6AD-4E35-BB72-5A22E7F4D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8FC9D7-AB38-4940-A1DB-EE26E055F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35EFE6-D8FE-4302-84BA-61BBAFD1E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1CB0F8-ECFE-4D72-A429-372E68301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211E3D-C5C9-454F-8D67-793BBF5375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1E4E1B-83A4-46FA-93FA-9619C25EFD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85CB9D-0C5A-46B1-B429-8FEF87E085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7E76B3-DF17-4025-8C12-405AF68104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060F5B-55D6-49E0-809B-5D23E9F3B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5B155-00EB-4DF4-8AC1-05BC85D33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76E264-709A-4875-8076-7CA6950C4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13022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员工职业健康安全管理的培训内容</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职业健康安全管理体系概述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员工职业健康安全意识培养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职业病预防与管理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安全生产与事故预防</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职业健康安全管理体系审核与改进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职业健康安全管理体系概述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职业健康安全管理体系是一种系统化、结构化的管理方法，旨在预防和减少工作场所的职业病和事故。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职业健康安全管理体系注重系统性、预防性和持续改进，通过明确职责、流程和资源，确保工作场所的安全和健康。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职业健康安全管理体系能够保障员工的生命安全和身体健康，提高员工的工作满意度和忠诚度。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保障员工权益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符合法律法规要求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实施职业健康安全管理体系有助于提升企业的社会形象和声誉，增强消费者和客户的信任。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建立和实施职业健康安全管理体系有助于企业符合国家和地方的法律法规要求，避免违法风险。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职业健康安全管理体系的重要性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明确职业健康安全管理目标、指标和方案，制定相应的管理计划和实施步骤。</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制定管理计划</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建立职业健康安全管理团队，明确各岗位职责，并对员工进行必要的培训和宣传。</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组织与培训</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对工作场所进行危险源辨识、风险评估和分类，制定相应的控制措施和应急预案。</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风险评估与控制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定期对职业健康安全管理体系进行检查和评估，发现问题及时整改，持续改进体系的有效性。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检查与改进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职业健康安全管理体系的建立与实施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员工职业健康安全意识培养</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 r="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让员工了解不同职业可能导致的职业病种类，以及如何识别自身是否患有职业病。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教授员工如何采取有效的预防措施，如佩戴防护用品、改善工作环境等，以降低职业病发生风险。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职业病防治知识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职业病预防措施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职业病种类与识别</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培训员工掌握正确的操作方法，避免因操作不当导致的安全事故。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安全操作规程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教授员工如何使用个人防护用品，如手套、口罩、护目镜等，以减少职业危害。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安全防护措施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安全操作规程与安全防护措施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应急救援预案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让员工了解公司应急救援预案的内容，以及在紧急情况下应采取的措施。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自救互救技能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培训员工掌握基本的自救互救技能，如心肺复苏、止血包扎等，以提高应对突发事件的能力。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应急救援与自救互救技能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职业病预防与管理</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https://d.book118.com/167013022014006051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2024-09-23T22:43:42.261</cp:lastPrinted>
  <dcterms:created xsi:type="dcterms:W3CDTF">2024-09-23T14:43:42Z</dcterms:created>
  <dcterms:modified xsi:type="dcterms:W3CDTF">2024-09-23T14:43:44Z</dcterms:modified>
</cp:coreProperties>
</file>