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5DDF3-C316-47AC-B32C-904049D9A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99771-F461-4D8C-BFF5-D2A1E004A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6751F-8E9E-41A9-81B0-C9342C2EB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1C9D7E-20EB-4AE1-8507-5215CB09A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BEB19B-DD67-4AC5-BC98-EEBE9B75D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6F2937-DF9B-49F3-8947-E7E1D7337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0B6112-F367-4B9B-9F84-A6C92E64D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800E2E-7228-4FA3-94D5-FB396260D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B0DE64-FDB1-4C63-9BF9-4ABC40F92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3A00F-C6D9-4DB6-8DFA-3F109D0E7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E114B-AA8D-4993-942B-DD4815A66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1416401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互联网在线理财行业市场规模与投资者风险评估分析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互联网在线理财行业概述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互联网在线理财产品类型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投资者风险评估分析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互联网在线理财行业监管政策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互联网在线理财行业未来发展趋势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互联网在线理财行业概述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互联网在线理财是指通过互联网平台提供的理财服务，包括各类投资、理财产品、财富管理等。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便捷性、个性化、低门槛、高效率。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07" r="239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2000年代初，互联网技术的发展为在线理财提供了技术基础。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2010年代，随着智能手机普及和移动互联网发展，在线理财用户规模迅速扩大。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2020年代，在线理财产品和服务日益丰富，行业监管逐步完善。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据统计，全球互联网在线理财市场规模逐年增长，预计未来几年将继续保持增长态势。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中国互联网在线理财市场规模已超过某些发达国家，成为全球最大的互联网在线理财市场之一。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行业市场规模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中国市场规模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互联网在线理财产品类型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低风险、流动性高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货币基金是一种低风险的理财产品，主要投资于短期债券、银行存款等货币市场工具，具有较好的流动性和安全性。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货币基金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中等风险、收益稳定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定期理财产品通常有固定的投资期限，主要投资于债券、存款等固定收益类资产，风险相对较低，收益相对稳定。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定期理财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P2P理财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高风险、收益较高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P2P理财是一种通过互联网平台进行的借贷活动，投资者将资金借给借款人，获得较高的收益，但风险也相对较高，需要注意平台和借款人的信用风险。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其他理财产品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多种风险、收益多样化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除了以上几种理财产品外，互联网在线理财市场还提供了多种其他类型的理财产品，如股票基金、混合基金、指数基金等，风险和收益也各不相同，投资者需要根据自身风险承受能力和投资目标进行选择。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投资者风险评估分析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https://d.book118.com/167014164015006051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2024-09-23T23:13:48.193</cp:lastPrinted>
  <dcterms:created xsi:type="dcterms:W3CDTF">2024-09-23T15:13:48Z</dcterms:created>
  <dcterms:modified xsi:type="dcterms:W3CDTF">2024-09-23T15:13:50Z</dcterms:modified>
</cp:coreProperties>
</file>