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8A3C-6F5D-4B44-A2C5-B08FB827B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92DBE-03E7-4895-B7E2-32C5E6AF9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FC7FB-2B47-4815-9585-00A009EBF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576A2-6E8F-4ADA-972B-FF4FED17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841C8-D24F-40A5-88AC-65D7DD947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13400-E0FE-4832-9C1A-AF832184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AA0E4A-B8A2-4DAF-BBDC-6520B530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D5049-8B02-4E49-B9F9-A52C8B26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40ADD-712B-494B-A2CA-57792D2A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46AAB-9D28-4001-A471-3EF27C19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B30C3-E9D5-4BA7-833A-B915A0F2B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1511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具有最高的法律地位\n## 1.宪法的基本概念及其重要性\n### 1.1宪法的定义及其与国内法律的关系\n### 1.2宪法的核心原则及其意义\n### 1.3宪法在法治国家中的地位与作用\n## 2.宪法的最高法律地位体现\n### 2.1宪法对法律的制定与实施的指导作用\n### 2.2宪法对国家机关权力的约束与规范\n### 2.3宪法对公民权利与义务的保护与规范\n## 3.宪法实施与监督的制度保障\n### 3.1宪法解释制度及其意义\n### 3.2宪法审查制度及其作用\n### 3.3宪法宣誓制度及其意义\n## 4.宪法教育与公民的宪法意识\n### 4.1宪法教育在国民教育体系中的地位\n### 4.2提高公民宪法意识的重要性\n### 4.3培养公民宪法意识的有效途径\n## 5.结论：宪法具有最高法律地位的意义与价值\n### 5.1宪法最高法律地位对法治国家建设的推动作用\n### 5.2宪法最高法律地位对公民权利保护的保障作用\n### 5.3维护宪法最高法律地位的重要性与必要性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宪法具有最高的法律地位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宪法的基本概念及其重要性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宪法是国家的根本法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规定国家的政治制度、经济制度、文化制度等基本原则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规定国家机构的组织和职权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规定公民的基本权利和义务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宪法与国内法律的关系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宪法是国家法律体系的基石，具有最高的法律地位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其他法律是宪法的具体化，不得与宪法相抵触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宪法对国内法律具有指导和约束作用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宪法的定义及其与国内法律的关系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宪法的核心原则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人民主权原则：国家的一切权力属于人民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尊重和保障人权原则：国家尊重和保障公民的基本权利和自由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社会主义原则：坚持社会主义制度，以实现共同富裕为目标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法治国家原则：国家维护社会主义法制的统一和尊严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宪法核心原则的意义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确立国家权力的来源和归属，保障国家政权的合法性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规定公民权利和义务，维护社会公平正义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指导国家法治建设，保障国家的长治久安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宪法的核心原则及其意义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宪法在法治国家中的地位与作用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组合 2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组合 22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宪法在法治国家中的地位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宪法是法治国家的基石，具有最高的法律地位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宪法是制定其他法律的基础和依据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宪法对法律实施进行监督和保障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宪法在法治国家中的作用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确立法治国家的指导思想、基本原则和制度框架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保障国家法制的统一和尊严，维护社会公平正义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指导和监督法律的实施，保障国家权力的合法运行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宪法的最高法律地位体现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宪法对法律的制定与实施的指导作用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组合 2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组合 23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宪法对法律制定的指导作用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宪法规定国家政治制度，决定法律制定的基本方向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宪法规定国家机构设置，决定法律制定的权限范围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宪法规定公民权利义务，决定法律制定的主要内容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宪法对法律实施的指导作用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宪法对法律实施进行监督，保障法律的正确实施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宪法对法律实施提供解释，解决法律实施中的争议问题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宪法对法律实施进行评价，推动法律制度的完善和发展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宪法对国家机关权力的约束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宪法规定国家机构的职权范围，防止权力滥用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宪法规定国家机构的运行程序，保障权力运行的规范化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宪法规定国家机构的责任制度，追究违法行使权力的责任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宪法对国家权力的规范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宪法规定国家权力分工与制衡，防止权力集中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宪法规定国家权力运行原则，保障权力公正行使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宪法规定国家权力监督机制，防止权力腐化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宪法对国家机关权力的约束与规范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宪法对公民权利的保护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宪法规定公民的基本权利，保障公民的人格尊严和自由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宪法规定公民的经济、文化和社会权利，保障公民的全面发展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宪法规定公民的政治权利，保障公民参与国家和社会管理的权利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宪法对公民义务的规范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宪法规定公民的基本义务，保障公民的国家认同和社会责任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宪法规定公民的道德义务，引导公民践行社会主义核心价值观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宪法规定公民的法律义务，保障国家法制的顺利实施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宪法对公民权利与义务的保护与规范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宪法实施与监督的制度保障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宪法解释制度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宪法解释是宪法实施的重要环节，是对宪法条文含义的阐明和补充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宪法解释由国家宪法解释机关负责，具有法律效力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宪法解释制度有助于维护宪法的权威，保障宪法的正确实施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宪法解释制度的意义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阐明宪法条文含义，解决宪法实施中的争议问题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适应社会变化，使宪法具有时代性和适应性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保障宪法实施，维护法治国家的稳定和统一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宪法解释制度及其意义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https://d.book118.com/167015113004006046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宪法具有最高的法律地位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2024-09-20T23:18:10.701</cp:lastPrinted>
  <dcterms:created xsi:type="dcterms:W3CDTF">2024-09-20T15:18:10Z</dcterms:created>
  <dcterms:modified xsi:type="dcterms:W3CDTF">2024-09-20T15:18:12Z</dcterms:modified>
</cp:coreProperties>
</file>