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9038A-EF67-495B-BF39-E2701FA51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7A260-1DF5-4C4B-A699-120ECC73B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64162-FEFB-4DC8-882C-614A40D4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CB184-475A-41E1-9B48-6E65F5E68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9FDF0-0C79-406A-BC47-99CE7CBF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E9EA0-3118-4D01-ACD3-67F8B877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77174D-D1B7-4400-A198-FF55F6DD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AA6EE-3F79-4D29-9669-05A06F66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77017-AE96-44AF-96E2-A3FE6BC4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D50E6-B219-41E7-A514-B48FDE7E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A556A-EA4F-4AB1-8760-E9C317E8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16201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国企思政工作策略革新路径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/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331589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国企思政工作策略革新思路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国企思政工作策略革新保障机制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国企思政工作策略革新预期效果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国企思政工作策略革新实施方案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5" name="AutoShape 5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TextBox 25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2708791" y="1306198"/>
            <a:ext cx="5641166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国有企业作为国家经济的重要支柱，对于国家经济发展和社会稳定具有重要意义。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284268" y="2598288"/>
            <a:ext cx="5641166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思政工作在国有企业中具有重要地位，是确保企业正确发展方向和实施战略目标的重要保障。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8775" b="8775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713214" y="3865248"/>
            <a:ext cx="5641166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在当前形势下，国有企业面临着一系列新的挑战和机遇，如何通过策略革新来提升思政工作的效能和水平，是当前国有企业思政工作面临的重要问题。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5"/>
          <a:srcRect t="7742" b="7742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5798" y="1106453"/>
            <a:ext cx="8427632" cy="3716802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4741596" y="1353490"/>
            <a:ext cx="0" cy="3216015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986200" y="2247810"/>
            <a:ext cx="329564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研究国有企业思政工作的现状和问题，提出策略革新的方向和重点，并通过实践案例来验证策略革新的效果。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86200" y="1354264"/>
            <a:ext cx="3343844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41018" y="2247810"/>
            <a:ext cx="329564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通过文献综述、案例分析和问卷调查等方法，对国有企业思政工作进行深入研究和探讨，并运用创新思维和方法来提出策略革新的具体方案。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12443" y="1354264"/>
            <a:ext cx="3369244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坚持党的领导，深入贯彻落实各项方针政策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国企思政工作紧密围绕党的路线方针政策，坚持以习近平新时代中国特色社会主义思想为指导，不断推进企业党的建设工作。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加强员工思想政治教育，提高员工素质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国企思政工作注重对员工的思想政治教育，通过各种形式的学习、培训和实践，提高员工的理论素养和政治觉悟。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创新方式方法，推进数字化转型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国企思政工作积极探索新的方式方法，利用数字化技术手段提高工作效率和质量。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工作成效与经验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存在的主要问题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448969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385516" y="1045031"/>
            <a:ext cx="2753967" cy="367540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40106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120301" y="-720998"/>
            <a:ext cx="1029414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9" name="AutoShape 9"/>
          <p:cNvSpPr/>
          <p:nvPr/>
        </p:nvSpPr>
        <p:spPr>
          <a:xfrm>
            <a:off x="6340106" y="1045031"/>
            <a:ext cx="1214515" cy="39526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11557" y="1045031"/>
            <a:ext cx="395268" cy="395268"/>
          </a:xfrm>
          <a:prstGeom prst="parallelogram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395781" y="1045031"/>
            <a:ext cx="1214515" cy="395268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67232" y="1045031"/>
            <a:ext cx="395268" cy="395268"/>
          </a:xfrm>
          <a:prstGeom prst="parallelogram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969" y="1045031"/>
            <a:ext cx="1214515" cy="39526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420419" y="1045031"/>
            <a:ext cx="395268" cy="395268"/>
          </a:xfrm>
          <a:prstGeom prst="parallelogram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85865" y="1591177"/>
            <a:ext cx="2339957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工作方式单一，缺乏创新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5865" y="2364664"/>
            <a:ext cx="2339957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当前国企思政工作方式相对单一，传统说教式教育仍然存在，缺乏创新思维和手段，难以激发员工的积极性和创造性。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5865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653139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92521" y="1591177"/>
            <a:ext cx="2339957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缺乏有效考核机制，工作质量不高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592521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国企思政工作缺乏有效的考核机制，工作质量参差不齐，难以达到预期效果。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7285" y="1591177"/>
            <a:ext cx="2339957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员工参与度低，缺乏认同感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67285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部分员工对国企思政工作的认同感不强，参与度不高，对工作的重要性认识不足。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99308" y="987881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7" name="Connector 47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思想认识不到位，重视程度不够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部分国企领导和员工对思政工作的重要性认识不足，缺乏足够重视和支持。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工作机制不健全，缺乏有效措施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部分国企思政工作机制不够健全，缺乏有效的考核评价和奖惩措施，难以调动员工的积极性。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宣传教育力度不够，意识不强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部分国企在思政工作的宣传教育力度不够，员工的意识不强，对工作的认同感和理解度不足。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国企思政工作策略革新思路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以中国特色社会主义理论体系为指导，贯彻落实党的精神和国家政策，以推进国企改革和发展为目标，加强思政工作，提高企业核心竞争力。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通过革新思政工作策略，提高国企思政工作的实效性、针对性和吸引力，加强企业文化建设，推动企业经济可持续发展。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指导思想与目标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6096320" y="1015032"/>
            <a:ext cx="2874863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21180" y="2118352"/>
            <a:ext cx="2170466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重视员工主体性，了解员工需求，发挥员工潜能，提高员工综合素质。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9" name="AutoShape 9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革新路径总体框架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31" name="TextBox 31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03716" y="1540228"/>
            <a:ext cx="2438966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完善思政工作制度，制定科学合理的工作计划和考核标准，强化执行力。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6" name="TextBox 36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运用互联网思维和新媒体手段，创新思政工作方式方法，打造特色企业文化。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多元化创新</a:t>
            </a:r>
          </a:p>
        </p:txBody>
      </p:sp>
      <p:sp>
        <p:nvSpPr>
          <p:cNvPr id="38" name="AutoShape 38"/>
          <p:cNvSpPr/>
          <p:nvPr/>
        </p:nvSpPr>
        <p:spPr>
          <a:xfrm>
            <a:off x="-471539" y="4177254"/>
            <a:ext cx="1653957" cy="1653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288230" y="435337"/>
            <a:ext cx="451320" cy="46342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5153" y="1711809"/>
            <a:ext cx="1577523" cy="364947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73738" y="1711809"/>
            <a:ext cx="1577523" cy="36399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73738" y="993920"/>
            <a:ext cx="1577523" cy="15775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479742" y="1711809"/>
            <a:ext cx="1577523" cy="363995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479742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75902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10065" y="1711809"/>
            <a:ext cx="1577523" cy="363995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10065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806226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43084" y="1711809"/>
            <a:ext cx="1577523" cy="364947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243084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39244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95153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91314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47749" y="2571444"/>
            <a:ext cx="1472332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强化理论学习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95153" y="3340959"/>
            <a:ext cx="1577523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组织员工深入学习党的精神和国家政策，加强理论武装，提高政治素质。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273819" y="3340959"/>
            <a:ext cx="1577523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建立健全思政工作机制，明确工作职责，强化与其他部门的协作配合。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004474" y="3340959"/>
            <a:ext cx="157752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培养专业化的思政工作团队，提高团队成员的综合素质和业务能力。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740801" y="3340959"/>
            <a:ext cx="1577523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开展多样化的思政教育活动，如主题演讲、知识竞赛、文艺演出等，增强员工的文化自信和集体荣誉感。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10478" y="3340959"/>
            <a:ext cx="1577523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关注员工的工作和生活需求，积极为员工排忧解难，提高员工的归属感和忠诚度。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069899" y="1090081"/>
            <a:ext cx="1385203" cy="138520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具体实施策略与措施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295679" y="2571444"/>
            <a:ext cx="1472332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完善工作机制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5762661" y="2571444"/>
            <a:ext cx="1472332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多元化教育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532337" y="2571444"/>
            <a:ext cx="1472332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关注员工需求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026334" y="2571444"/>
            <a:ext cx="1472332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</a:p>
        </p:txBody>
      </p:sp>
      <p:sp>
        <p:nvSpPr>
          <p:cNvPr id="50" name="Freeform 50"/>
          <p:cNvSpPr/>
          <p:nvPr/>
        </p:nvSpPr>
        <p:spPr>
          <a:xfrm>
            <a:off x="1014207" y="1566916"/>
            <a:ext cx="539416" cy="43153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51349" y="1502186"/>
            <a:ext cx="560992" cy="56099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444245" y="1393554"/>
            <a:ext cx="636510" cy="636510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224564" y="1431313"/>
            <a:ext cx="548526" cy="56099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993776" y="1437082"/>
            <a:ext cx="549455" cy="54945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国企思政工作策略革新保障机制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63" r="25063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完善组织架构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建立专门的思政工作组织机构，明确职责和分工。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加强基层党组织建设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发挥党组织在思政工作中的引领作用，推动基层党组织建设。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组织保障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https://d.book118.com/167016201101006033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2024-09-06T23:13:59.594</cp:lastPrinted>
  <dcterms:created xsi:type="dcterms:W3CDTF">2024-09-06T15:13:59Z</dcterms:created>
  <dcterms:modified xsi:type="dcterms:W3CDTF">2024-09-06T15:14:01Z</dcterms:modified>
</cp:coreProperties>
</file>