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2BBF6-8937-4EEE-AFF1-1377FD02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25550-60D3-4795-A4E0-B83146F8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EEEDE-4B20-4CBA-A2EF-76DDBF3F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BAAAC-E51A-49B2-9E8A-4EDC12FE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B4003-506B-4FB8-B937-06F5A75E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89376-0AEA-4D47-9230-9B595D4F4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0DCB3-2E92-413F-81B8-6949D694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EEB0B-456E-4316-A81F-DCAC5C96F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7DCF5-2AAB-439C-809F-ED97B754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80A74-746E-4C83-A6E9-D11B843B1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10B99-34B4-4AF5-A590-15A4D263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0050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专业服务行业的财务分析与经营决策培训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经营决策中的财务分析应用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提升专业服务行业人员的财务分析与经营决策能力，以更好地应对市场竞争和企业发展需求。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随着专业服务行业的快速发展，对从业人员的综合素质要求越来越高，财务分析与经营决策能力成为企业核心竞争力的重要组成部分。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专业服务行业是指为客户提供专业知识、技能和解决方案的行业，如法律、会计、咨询等。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知识密集型、高附加值、高度专业化、注重品牌与信誉等。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数字化、智能化、全球化、跨界融合等。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专业服务行业概述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通过对财务报表的分析，了解企业的财务状况、经营成果和现金流量，为经营决策提供数据支持。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基于财务分析结果，制定企业的发展战略、经营计划和预算方案，以实现企业的长期稳定发展。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财务分析是经营决策的基础和前提，经营决策是财务分析的最终目的和归宿。两者相辅相成，共同推动企业的发展。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财务分析与经营决策的关系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财务分析与经营决策的重要性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反映企业在某一特定日期的财务状况，包括资产、负债和所有者权益。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反映企业在一定会计期间的经营成果，包括收入、费用和利润。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反映企业在一定会计期间的现金流入和流出情况，包括经营活动、投资活动和筹资活动的现金流量。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财务报表的构成与解读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22" r="202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399" r="73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6" r="1868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751" r="197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财务比率分析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衡量企业短期偿债能力，如流动比率、速动比率等。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衡量企业运用各项资产赚取收入的能力，如应收账款周转率、存货周转率等。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衡量企业获取利润的能力，如毛利率、净利率等。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衡量企业长期偿债能力，如资产负债率、利息保障倍数等。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流动性比率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营运能力比率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盈利能力比率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偿债能力比率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趋势分析和预测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通过对比历史数据或同行业数据，发现企业财务状况和经营成果的变动趋势。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比率分析法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运用财务比率揭示企业财务状况和经营成果的变化趋势。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根据历史数据的变化趋势，预测未来企业财务状况和经营成果的可能走向。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经营决策中的财务分析应用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探讨基于成本、市场、竞争和价值等不同导向的定价策略，并结合行业特点选择适合的定价方法。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417" b="15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运用财务分析工具，研究价格变动对市场需求和销售收入的影响，为制定合理定价提供决策依据。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价格弹性分析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深入分析定价策略对企业利润水平的影响，以及如何通过调整定价策略提升盈利能力。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定价与利润关系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定价策略与财务分析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介绍标准成本法、作业成本法、目标成本法等成本控制方法，并结合企业实际选择适用的控制手段。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详细剖析企业成本的构成，包括直接材料、直接人工和制造费用等，为成本控制提供基础数据。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盈利能力提升途径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探讨通过降低成本、提高生产效率、优化产品组合等方式提升企业盈利能力的有效途径。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成本控制与盈利能力提升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https://d.book118.com/167020050201006045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2024-09-20T21:12:25.405</cp:lastPrinted>
  <dcterms:created xsi:type="dcterms:W3CDTF">2024-09-20T13:12:25Z</dcterms:created>
  <dcterms:modified xsi:type="dcterms:W3CDTF">2024-09-20T13:12:27Z</dcterms:modified>
</cp:coreProperties>
</file>