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6F163-5797-485D-B53F-8648E761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68922-1E2A-4700-9272-48E4C83B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7C726-D58D-43F5-AE12-5F2695A6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CF150-6772-4A77-A9F9-6CE3848D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9BA96F-8109-44B1-9244-BF31C8A0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EF2EB6-F05A-4F28-BC6B-59D209B9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ABF15-9D01-4C91-836F-5BE6C342C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2F9E5-CBAE-492F-AE5B-9DC4C19B9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8796C-0309-4649-8EB0-BE158C760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3B096-FFD4-430D-A33F-A96565BE6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77297-DE7E-4297-BE15-FDBF34E9A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31" Type="http://schemas.openxmlformats.org/officeDocument/2006/relationships/tags" Target="../tags/tag243.xml" /><Relationship Id="rId32" Type="http://schemas.openxmlformats.org/officeDocument/2006/relationships/tags" Target="../tags/tag244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21000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烹调方法-焖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焖的简介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焖的实例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焖的注意事项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焖的分类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焖的技巧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焖的简介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焖的定义</a:t>
            </a:r>
            <a:endParaRPr lang="zh-CN" altLang="en-US"/>
          </a:p>
        </p:txBody>
      </p:sp>
      <p:sp>
        <p:nvSpPr>
          <p:cNvPr id="10490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适用食材：肉类、蔬菜、豆制品等。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烹饪技巧：控制火候，避免烧焦或糊锅。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烹调方法：将食物放入锅中，加入适量的水或汤汁，盖上锅盖，用中小火慢慢加热，使食物熟透。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特点：保持食物的原汁原味，口感鲜嫩，营养丰富。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焖的特点</a:t>
            </a:r>
            <a:endParaRPr lang="zh-CN" altLang="en-US"/>
          </a:p>
        </p:txBody>
      </p:sp>
      <p:sp>
        <p:nvSpPr>
          <p:cNvPr id="104913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烹饪方式：将食材放入锅中，加入适量的水和调料，盖上锅盖，用中小火慢慢加热，使食材熟透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4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口感：焖制的食物口感软烂，味道浓郁，汤汁丰富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4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营养：焖制过程中，食材中的营养成分可以更好地被保留，有利于人体吸收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5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适用食材：焖制适合各种肉类、蔬菜、豆制品等食材，可以制作出各种美味的菜肴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焖的适用食材</a:t>
            </a:r>
            <a:endParaRPr lang="zh-CN" altLang="en-US"/>
          </a:p>
        </p:txBody>
      </p:sp>
      <p:sp>
        <p:nvSpPr>
          <p:cNvPr id="104920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肉类：如猪肉、牛肉、羊肉等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海鲜：如虾、蟹、鱼等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蔬菜：如土豆、胡萝卜、茄子等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豆制品：如豆腐、豆皮、豆干等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焖的营养价值</a:t>
            </a:r>
            <a:endParaRPr lang="zh-CN" altLang="en-US"/>
          </a:p>
        </p:txBody>
      </p:sp>
      <p:sp>
        <p:nvSpPr>
          <p:cNvPr id="10492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低脂肪：焖煮过程中，食物中的脂肪含量较低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保留食物营养：焖煮过程中，食物中的营养成分不易流失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易于消化：焖煮后的食物质地柔软，易于消化吸收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富含维生素：焖煮过程中，食物中的维生素得以保留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焖的分类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按食材分类</a:t>
            </a:r>
            <a:endParaRPr lang="zh-CN" altLang="en-US"/>
          </a:p>
        </p:txBody>
      </p:sp>
      <p:sp>
        <p:nvSpPr>
          <p:cNvPr id="10494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海鲜焖：如焖鱼、焖虾等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肉类焖：如红烧肉、焖牛肉等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蔬菜焖：如焖茄子、焖土豆等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豆制品焖：如焖豆腐、焖豆皮等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按调料分类</a:t>
            </a:r>
            <a:endParaRPr lang="zh-CN" altLang="en-US"/>
          </a:p>
        </p:txBody>
      </p:sp>
      <p:sp>
        <p:nvSpPr>
          <p:cNvPr id="104948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咖喱焖：以咖喱为主要调料，如咖喱焖牛肉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蒜蓉焖：以蒜蓉为主要调料，如蒜蓉焖虾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酱油焖：以酱油为主要调料，如酱油焖鸡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糖醋焖：以糖醋为主要调料，如糖醋焖排骨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按烹饪方式分类</a:t>
            </a:r>
            <a:endParaRPr lang="zh-CN" altLang="en-US"/>
          </a:p>
        </p:txBody>
      </p:sp>
      <p:sp>
        <p:nvSpPr>
          <p:cNvPr id="10495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5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干焖：将食材放入锅中，不加水或少加水，用高温焖熟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微波焖：将食材放入微波炉中，用微波焖熟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烤焖：将食材放入烤箱中，用高温焖熟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湿焖：将食材放入锅中，加入适量的水或汤汁，用中火焖熟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蒸焖：将食材放入蒸锅中，用蒸汽焖熟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油焖：将食材放入锅中，加入适量的油，用中火焖熟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按口味分类</a:t>
            </a:r>
            <a:endParaRPr lang="zh-CN" altLang="en-US"/>
          </a:p>
        </p:txBody>
      </p:sp>
      <p:sp>
        <p:nvSpPr>
          <p:cNvPr id="104965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酸味焖：如焖酸菜鱼、焖酸菜肉等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辣味焖：如焖辣子鸡、焖辣子鱼等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咸味焖：如焖牛肉、焖羊肉等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甜味焖：如焖排骨、焖鸡块等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7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焖的技巧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https://d.book118.com/167021000023006025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烹调方法-焖</vt:lpstr>
      <vt:lpstr>目录</vt:lpstr>
      <vt:lpstr>单击添加章节标题</vt:lpstr>
      <vt:lpstr>焖的简介</vt:lpstr>
      <vt:lpstr>焖的定义</vt:lpstr>
      <vt:lpstr>焖的特点</vt:lpstr>
      <vt:lpstr>焖的适用食材</vt:lpstr>
      <vt:lpstr>焖的营养价值</vt:lpstr>
      <vt:lpstr>焖的分类</vt:lpstr>
      <vt:lpstr>按食材分类</vt:lpstr>
      <vt:lpstr>按调料分类</vt:lpstr>
      <vt:lpstr>按烹饪方式分类</vt:lpstr>
      <vt:lpstr>按口味分类</vt:lpstr>
      <vt:lpstr>焖的技巧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2024-08-29T13:27:43.215</cp:lastPrinted>
  <dcterms:created xsi:type="dcterms:W3CDTF">2024-08-29T05:27:43Z</dcterms:created>
  <dcterms:modified xsi:type="dcterms:W3CDTF">2024-08-29T05:27:45Z</dcterms:modified>
</cp:coreProperties>
</file>