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C9A75-DC88-4A86-9BED-6071A30A2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6AFAA-ED55-4007-8083-FE8B9DE93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03A4B6-D60F-464C-9437-C18B94588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3B26FA-CF57-4724-8AB5-70B04D2EA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A8F254-BFBA-44AC-AFDC-62F7D7804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13AD20-E46F-4A96-92E7-F6E05C174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A0CB73-9FCA-48E9-B7D7-C9DD2EF99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6E006A-EA8C-4F19-ACE2-6F81B9CBC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AF9A84-6A31-4DDF-89F0-E99CCFDE1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9CE8C9-344A-429D-A8E0-302E60E11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77AF3-772E-4F0F-A9D2-E8E8B45E2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02105006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竣工资料及结算的审查概要课件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竣工资料审查概述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竣工资料审查流程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结算审查概述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结算审查流程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竣工资料及结算审查中的常见问题及应对措施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竣工资料审查概述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871" b="288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竣工资料审查的目的和意义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确保工程质量和安全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通过对竣工资料的审查，可以发现工程中存在的问题和隐患，从而及时进行整改，保证工程质量和安全。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提高工程管理水平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竣工资料是工程建设全过程的记录和反映，通过对竣工资料的审查，可以总结经验教训，提高工程管理水平。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保障各方权益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竣工资料是工程结算、验收、移交等工作的基础，通过对竣工资料的审查，可以确保各方权益得到保障。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竣工资料审查的基本原则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竣工资料应完整、全面地反映工程建设全过程，包括各种图纸、文字记录、照片等。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竣工资料应真实反映工程建设实际情况，不得伪造、篡改。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竣工资料应符合国家相关规范和标准，格式统一、内容规范。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竣工资料应准确无误，数据可靠，符合工程实际。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工程变更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核对工程变更是否经过审批，是否符合相关规定。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工程图纸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核对图纸是否符合设计要求，是否符合国家相关规范和标准。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施工日志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核对施工日志的完整性和真实性。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工程概况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核对工程名称、地点、规模等信息是否准确。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施工组织设计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审查施工组织设计的合理性和可行性。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竣工资料审查的主要内容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竣工资料审查流程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审查施工图纸、施工合同、施工组织设计等文件是否齐全、合规。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检查施工过程中的变更、签证等文件是否符合要求，手续是否完备。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核对施工进度与合同约定的进度是否一致，是否存在逾期情况。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初步审查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对工程量进行复核，检查是否存在虚报、少报或重复计算的情况。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对材料、设备的质量证明文件进行审查，确保其符合设计要求和合同约定。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对竣工图进行详细核对，确保其与实际施工情况相符。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详细审查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083" r="1308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对整个工程的质量、安全等方面进行全面评估，确保符合相关法规和标准。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对竣工资料进行最终整理、归档，确保其完整性、准确性和合规性。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对结算报告进行审查，确保其真实、准确、完整地反映了工程的实际造价。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最终审查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https://d.book118.com/167021050062006026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2024-08-31T12:32:24.856</cp:lastPrinted>
  <dcterms:created xsi:type="dcterms:W3CDTF">2024-08-31T04:32:24Z</dcterms:created>
  <dcterms:modified xsi:type="dcterms:W3CDTF">2024-08-31T04:32:26Z</dcterms:modified>
</cp:coreProperties>
</file>