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65447-73AB-4C02-AAF5-0A559E8E5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60F22-D524-464C-9458-6C04919E1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6D5A5-6874-46E6-ADBF-C30626372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1FE33-22B9-44A1-9FCE-E0BB8AD13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AEA27E-F3A4-41CC-BCE3-BE7BAC966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856AB4-9671-4DBF-8117-03C8396C3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CD5DB2-DB64-478D-965F-9B54A1020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8722F-4724-40D1-A27E-C13AFECB2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E1EB3-6B8C-4CA6-93D3-1F52ED303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94613-C307-490F-8763-1D00AB076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F1F6F-DAA7-4F2B-849D-79B61543C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2211102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《我对谁负责谁对我负责》图文PPT大纲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我对谁负责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谁对我负责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负责任的表现与要求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不负责任的后果与风险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提升负责任能力的措施与建议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介绍当前社会责任感和相互负责的重要性，以及个人和组织在不同场景下需要承担的责任。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明确本次PPT的编写目的，即引导读者思考自身在社会中的角色和责任，以及如何更好地履行对他人和社会的责任。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本次PPT将涵盖个人责任、组织责任、社会责任等多个方面，全面探讨不同层面上的责任问题。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面向全社会各界人士，包括学生、职场人士、企业家、政府官员等，旨在提高大众对责任意识的认知和重视程度。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我对谁负责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根据工作实际情况，向上级领导提出建设性意见和建议，促进工作顺利开展。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汇报工作进展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定期向上级领导汇报工作进度、完成情况以及遇到的问题和解决方案。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对上级领导交办的任务，要全力以赴完成，并承担相应责任。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上级领导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协作配合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与团队成员密切协作，共同完成团队目标。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保持与团队成员的良好沟通，及时传递信息和协调工作。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在工作中互相支持、帮助，共同解决问题。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为客户提供专业、高效的服务，满足客户需求。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提供优质服务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与客户和合作伙伴保持良好关系，建立长期信任和合作基础。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维护关系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对客户和合作伙伴提出的问题，要积极响应并妥善解决。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客户与合作伙伴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创造价值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为公司创造价值，提升公司业绩和市场竞争力。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严格遵守国家法律法规和公司规章制度，做到合规经营。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维护公司利益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在处理工作事务时，要始终维护公司的利益和形象。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公司与股东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谁对我负责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执行工作任务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下属员工负责具体工作任务的执行，包括按照计划、流程和标准进行操作。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汇报工作进展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员工需要定期向上级汇报工作进展和遇到的问题，以便上级及时了解情况并作出调整。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遵守公司规章制度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员工必须遵守公司的各项规章制度，确保工作符合公司要求和法律法规。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下属员工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提供产品和服务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供应商和承包商负责提供符合合同要求的产品和服务，确保质量和交货期。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配合协作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他们需要与公司内部各部门密切合作，确保供应链的顺畅和项目的顺利推进。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遵守商业道德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供应商和承包商在商业活动中必须遵守商业道德和诚信原则，不得进行不正当竞争和违法违规行为。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供应商与承包商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制定法规和标准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监管机构负责制定相关法规和标准，规范行业发展和企业经营行为。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他们负责对企业的经营活动进行监督检查，确保企业符合法规要求和标准。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处理投诉和举报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监管机构还需要处理消费者和其他利益相关方的投诉和举报，维护市场秩序和公共利益。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监管机构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社会公众与环境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企业需要积极履行社会责任，关注员工福利、公益事业等方面，为社会做出贡献。社会公众也期望企业能够承担更多的社会责任，实现经济效益和社会效益的双赢。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社会公众是企业经营活动的直接参与者和监督者，他们关注企业的产品质量、服务水平、社会责任等方面。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企业必须关注环境保护，减少污染排放，节约资源能源，实现可持续发展。同时，社会公众也关注企业的环保表现，并对其进行评价和监督。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https://d.book118.com/167022111024006044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2024-09-18T08:25:28.424</cp:lastPrinted>
  <dcterms:created xsi:type="dcterms:W3CDTF">2024-09-18T00:25:28Z</dcterms:created>
  <dcterms:modified xsi:type="dcterms:W3CDTF">2024-09-18T00:25:30Z</dcterms:modified>
</cp:coreProperties>
</file>